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embeddedFontLst>
    <p:embeddedFont>
      <p:font typeface="Corbel" panose="020B05030202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D916gRjvf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imeo.com/91678695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0cf84520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0cf84520a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e0cf84520a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e3995d59a_0_1: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4e3995d59a_0_1: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Images of bees pollinating flowers, visiting flowers for pollen and nectar (food source)</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e3995d59a_0_14: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4e3995d59a_0_14: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Images of bees pollinating flowers, visiting flowers for pollen and nectar (food source)</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ce896a166_0_55: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4ce896a166_0_55: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Images of bees nesting in the ground and wood to show how they control the temperature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e3995d59a_0_27: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4e3995d59a_0_27: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AP Structure Suggested: Look-Pause-Partner</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After students look at the pictures, they will pause to consider the question on their own, then share with a partner or group before discussing with the whole class. This participation structure can help students come up with answers to the questions at the bottom of page 3 in their bee journal.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ce896a166_0_70: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4ce896a166_0_7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After looking at the pictures of bee food sources and shelters, have kids fill in the answers to page 3 in their Bee Journal.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**See answer key: air, water, food, right temperature/shelter.</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4: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**Before lesson, print 1 set of picture of plants/flowers/landscapes from Materials folder AND print the bee cards with names of bees on the back (Enough for each small group to have TWO of each bee- one with yellow highlighted and one with green highlighted.) Then post the Gallery Walk pictures of the plants/flowers/landscape around your classroom on the walls. </a:t>
            </a:r>
            <a:endParaRPr>
              <a:latin typeface="Arial"/>
              <a:ea typeface="Arial"/>
              <a:cs typeface="Arial"/>
              <a:sym typeface="Arial"/>
            </a:endParaRPr>
          </a:p>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Activity: groups match one card at a time from the set first by matching the bees to the food source (yellow highlight first). Then have the students match their second cards (of the same bee with green highlighter) to the shelter source. Students will work in partnerships or groups to match the bee cards to their food source and then their nesting locations. Each partner pair/group will need 2 cards for each bee (2 carpenter bees/2 Leafcutter bees/2 Cactus bees/2 Globe Mallow bees)</a:t>
            </a:r>
            <a:endParaRPr>
              <a:latin typeface="Arial"/>
              <a:ea typeface="Arial"/>
              <a:cs typeface="Arial"/>
              <a:sym typeface="Arial"/>
            </a:endParaRPr>
          </a:p>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**See the answer key in Bee Heroes Journal Answer Key for the possible places the students could place the bees. Note that there could be more than one place for them to put their bee cards. (Ex: Carpenter bees are considered “generalists” meaning they visit more than one type of flower like a saguaro flower and a palo verde tree.) </a:t>
            </a:r>
            <a:endParaRPr>
              <a:latin typeface="Arial"/>
              <a:ea typeface="Arial"/>
              <a:cs typeface="Arial"/>
              <a:sym typeface="Arial"/>
            </a:endParaRPr>
          </a:p>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**Leave the Gallery Walk matches up on the wall to revisit during explain portion. </a:t>
            </a:r>
            <a:endParaRPr>
              <a:latin typeface="Arial"/>
              <a:ea typeface="Arial"/>
              <a:cs typeface="Arial"/>
              <a:sym typeface="Arial"/>
            </a:endParaRPr>
          </a:p>
          <a:p>
            <a:pPr marL="0" lvl="0" indent="0" algn="l" rtl="0">
              <a:spcBef>
                <a:spcPts val="140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ce896a166_0_92: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24ce896a166_0_92: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After the Gallery Walk have students discuss where the bees can live, make the homes, why they need to do that (to control temperature and weather conditions) and what they visit to get their food. They will fill in these pieces of information on page 4 of their bee journal. </a:t>
            </a:r>
            <a:endParaRPr>
              <a:latin typeface="Arial"/>
              <a:ea typeface="Arial"/>
              <a:cs typeface="Arial"/>
              <a:sym typeface="Arial"/>
            </a:endParaRPr>
          </a:p>
          <a:p>
            <a:pPr marL="0" lvl="0" indent="0" algn="l" rtl="0">
              <a:spcBef>
                <a:spcPts val="140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Put up vocabulary words when introduced throughout the next few slides.</a:t>
            </a:r>
            <a:endParaRPr>
              <a:latin typeface="Arial"/>
              <a:ea typeface="Arial"/>
              <a:cs typeface="Arial"/>
              <a:sym typeface="Arial"/>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c57d462ec_1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Put up vocabulary words when introduced throughout the next few slides.</a:t>
            </a:r>
            <a:endParaRPr>
              <a:latin typeface="Arial"/>
              <a:ea typeface="Arial"/>
              <a:cs typeface="Arial"/>
              <a:sym typeface="Arial"/>
            </a:endParaRPr>
          </a:p>
        </p:txBody>
      </p:sp>
      <p:sp>
        <p:nvSpPr>
          <p:cNvPr id="249" name="Google Shape;249;g2bc57d462ec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c57d462ec_1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Put up vocabulary words when introduced throughout the next few slides.</a:t>
            </a:r>
            <a:endParaRPr>
              <a:latin typeface="Arial"/>
              <a:ea typeface="Arial"/>
              <a:cs typeface="Arial"/>
              <a:sym typeface="Arial"/>
            </a:endParaRPr>
          </a:p>
        </p:txBody>
      </p:sp>
      <p:sp>
        <p:nvSpPr>
          <p:cNvPr id="255" name="Google Shape;255;g2bc57d462ec_1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Introduce the driving questions for the next 3 weeks.</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bc57d462ec_1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Put up vocabulary words when introduced throughout the next few slides.</a:t>
            </a:r>
            <a:endParaRPr>
              <a:latin typeface="Arial"/>
              <a:ea typeface="Arial"/>
              <a:cs typeface="Arial"/>
              <a:sym typeface="Arial"/>
            </a:endParaRPr>
          </a:p>
        </p:txBody>
      </p:sp>
      <p:sp>
        <p:nvSpPr>
          <p:cNvPr id="261" name="Google Shape;261;g2bc57d462ec_1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0cf84520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Put up vocabulary words when introduced throughout the next few slides.</a:t>
            </a:r>
            <a:endParaRPr>
              <a:latin typeface="Arial"/>
              <a:ea typeface="Arial"/>
              <a:cs typeface="Arial"/>
              <a:sym typeface="Arial"/>
            </a:endParaRPr>
          </a:p>
        </p:txBody>
      </p:sp>
      <p:sp>
        <p:nvSpPr>
          <p:cNvPr id="267" name="Google Shape;267;g2e0cf84520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ce896a166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After students learn about the vocabulary word cards, they will test their knowledge by filling in the missing blanks on page 5 of their bee journal. If you have printed the bee journal single-sided, you could have students cut and paste if desired.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AP structure suggested: Think-Pair-Share</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students work on their own first, then check in with a partner. Lastly, share with the group before finalizing their answers.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Students can cut and paste the word cards into the correct spots or they can write in the answers on the appropriate line.</a:t>
            </a:r>
            <a:endParaRPr>
              <a:latin typeface="Arial"/>
              <a:ea typeface="Arial"/>
              <a:cs typeface="Arial"/>
              <a:sym typeface="Arial"/>
            </a:endParaRPr>
          </a:p>
        </p:txBody>
      </p:sp>
      <p:sp>
        <p:nvSpPr>
          <p:cNvPr id="273" name="Google Shape;273;g24ce896a166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ce896a166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Play the video of the read aloud if you don’t have access to the book. Link is here </a:t>
            </a:r>
            <a:r>
              <a:rPr lang="en-US">
                <a:highlight>
                  <a:srgbClr val="FFFF00"/>
                </a:highlight>
                <a:latin typeface="Arial"/>
                <a:ea typeface="Arial"/>
                <a:cs typeface="Arial"/>
                <a:sym typeface="Arial"/>
              </a:rPr>
              <a:t>**insert link to read aloud</a:t>
            </a:r>
            <a:endParaRPr>
              <a:highlight>
                <a:srgbClr val="FFFF00"/>
              </a:highlight>
              <a:latin typeface="Arial"/>
              <a:ea typeface="Arial"/>
              <a:cs typeface="Arial"/>
              <a:sym typeface="Arial"/>
            </a:endParaRPr>
          </a:p>
        </p:txBody>
      </p:sp>
      <p:sp>
        <p:nvSpPr>
          <p:cNvPr id="283" name="Google Shape;283;g24ce896a166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ce896a166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4ce896a166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Reread these pages to help students remember the 6 different bees! Carpenter Bee page 6, 7 &amp; 10, Leaf-cutter page 13 &amp; 14, Globe Mallow page 12 &amp; 14, Cactus page 12 &amp; 14, Sweat Bee page 12 &amp; 14 and Fairy Bee page 12 &amp; 14.</a:t>
            </a:r>
            <a:endParaRPr/>
          </a:p>
        </p:txBody>
      </p:sp>
      <p:sp>
        <p:nvSpPr>
          <p:cNvPr id="291" name="Google Shape;291;g24ce896a166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4ce896a166_0_79: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24ce896a166_0_79: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1400"/>
              </a:spcBef>
              <a:spcAft>
                <a:spcPts val="0"/>
              </a:spcAft>
              <a:buClr>
                <a:schemeClr val="dk1"/>
              </a:buClr>
              <a:buSzPts val="1100"/>
              <a:buFont typeface="Arial"/>
              <a:buNone/>
            </a:pPr>
            <a:r>
              <a:rPr lang="en-US">
                <a:latin typeface="Arial"/>
                <a:ea typeface="Arial"/>
                <a:cs typeface="Arial"/>
                <a:sym typeface="Arial"/>
              </a:rPr>
              <a:t>Hold a quick classroom discussion after listening to </a:t>
            </a:r>
            <a:r>
              <a:rPr lang="en-US" i="1">
                <a:latin typeface="Arial"/>
                <a:ea typeface="Arial"/>
                <a:cs typeface="Arial"/>
                <a:sym typeface="Arial"/>
              </a:rPr>
              <a:t>Beatriz the Builder Bee</a:t>
            </a:r>
            <a:r>
              <a:rPr lang="en-US">
                <a:latin typeface="Arial"/>
                <a:ea typeface="Arial"/>
                <a:cs typeface="Arial"/>
                <a:sym typeface="Arial"/>
              </a:rPr>
              <a:t> about what changes might need to be made to their matching cards from the gallery walk. If students don’t feel they need to make any changes, have them defend their answers.</a:t>
            </a:r>
            <a:endParaRPr>
              <a:latin typeface="Arial"/>
              <a:ea typeface="Arial"/>
              <a:cs typeface="Arial"/>
              <a:sym typeface="Arial"/>
            </a:endParaRPr>
          </a:p>
          <a:p>
            <a:pPr marL="0" lvl="0" indent="0" algn="l" rtl="0">
              <a:spcBef>
                <a:spcPts val="1400"/>
              </a:spcBef>
              <a:spcAft>
                <a:spcPts val="0"/>
              </a:spcAft>
              <a:buClr>
                <a:schemeClr val="dk1"/>
              </a:buClr>
              <a:buSzPts val="1200"/>
              <a:buFont typeface="Calibri"/>
              <a:buNone/>
            </a:pPr>
            <a:r>
              <a:rPr lang="en-US">
                <a:latin typeface="Arial"/>
                <a:ea typeface="Arial"/>
                <a:cs typeface="Arial"/>
                <a:sym typeface="Arial"/>
              </a:rPr>
              <a:t>AP Structure Suggested: Team-Pair-Solo</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Students discuss their matches first as a whole class, then decide with a partner if they were correct, and lastly, make a decision on their own if they need to make changes or keep the same answers for their Gallery Walk matches.</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1ac8f628a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31ac8f628a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AP Structure Suggestion: Sticky Sort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Have students come up with 3 ideas on sticky notes and then ask the students to sort their sticky notes with other ideas that are similar on the whiteboard or wall to construct a whole-class sticky board.</a:t>
            </a:r>
            <a:endParaRPr>
              <a:latin typeface="Arial"/>
              <a:ea typeface="Arial"/>
              <a:cs typeface="Arial"/>
              <a:sym typeface="Arial"/>
            </a:endParaRPr>
          </a:p>
          <a:p>
            <a:pPr marL="0" lvl="0" indent="0" algn="l" rtl="0">
              <a:spcBef>
                <a:spcPts val="0"/>
              </a:spcBef>
              <a:spcAft>
                <a:spcPts val="0"/>
              </a:spcAft>
              <a:buNone/>
            </a:pPr>
            <a:endParaRPr u="sng">
              <a:latin typeface="Arial"/>
              <a:ea typeface="Arial"/>
              <a:cs typeface="Arial"/>
              <a:sym typeface="Arial"/>
            </a:endParaRPr>
          </a:p>
          <a:p>
            <a:pPr marL="0" lvl="0" indent="0" algn="l" rtl="0">
              <a:spcBef>
                <a:spcPts val="0"/>
              </a:spcBef>
              <a:spcAft>
                <a:spcPts val="0"/>
              </a:spcAft>
              <a:buNone/>
            </a:pPr>
            <a:r>
              <a:rPr lang="en-US" u="sng">
                <a:latin typeface="Arial"/>
                <a:ea typeface="Arial"/>
                <a:cs typeface="Arial"/>
                <a:sym typeface="Arial"/>
              </a:rPr>
              <a:t>Ways to Save/Help Bees</a:t>
            </a:r>
            <a:r>
              <a:rPr lang="en-US">
                <a:latin typeface="Arial"/>
                <a:ea typeface="Arial"/>
                <a:cs typeface="Arial"/>
                <a:sym typeface="Arial"/>
              </a:rPr>
              <a:t>: provide habitat for them, Make a bee house, go chemical free- no pesticides, no herbicides,no bug spray (use natural remedies), plant native plants b/c that’s their food, don’t use heavy gravel/rocks b/c many nest underground in sand/dirt, let yucca stalks grow (this is where some carpenter bees nest), keep dead branches and tree stems-these are homes for many bees, make pollinator pools/bee baths, talk to your family and friends about bees- tell them why and how to help them</a:t>
            </a:r>
            <a:endParaRPr>
              <a:latin typeface="Arial"/>
              <a:ea typeface="Arial"/>
              <a:cs typeface="Arial"/>
              <a:sym typeface="Arial"/>
            </a:endParaRPr>
          </a:p>
        </p:txBody>
      </p:sp>
      <p:sp>
        <p:nvSpPr>
          <p:cNvPr id="310" name="Google Shape;310;g131ac8f628a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4ce896a166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4ce896a166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Students will use their brainstorm page (pg. 7) to create a poster to show people that we need to save the bees. Some ideas that should be included on the poster are reasons why bees are important, what bees do for us and what we can do for bees to help them survive in the desert. </a:t>
            </a:r>
            <a:endParaRPr>
              <a:latin typeface="Arial"/>
              <a:ea typeface="Arial"/>
              <a:cs typeface="Arial"/>
              <a:sym typeface="Arial"/>
            </a:endParaRPr>
          </a:p>
          <a:p>
            <a:pPr marL="0" lvl="0" indent="0" algn="l" rtl="0">
              <a:spcBef>
                <a:spcPts val="0"/>
              </a:spcBef>
              <a:spcAft>
                <a:spcPts val="0"/>
              </a:spcAft>
              <a:buNone/>
            </a:pPr>
            <a:endParaRPr/>
          </a:p>
        </p:txBody>
      </p:sp>
      <p:sp>
        <p:nvSpPr>
          <p:cNvPr id="321" name="Google Shape;321;g24ce896a166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ce896a166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4ce896a166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Allow students to draw a model of a bee house on page 9 of their bee journal. Encourage them to think about where their water source will be, what their food source will be, how big the house will be, what it will be made up of, and where in the yard they would place it. Use the back of the page to draw a location map of their bee house. They also need to think about temperature and how they will control that. (Ex. place the house in the shade.)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**If time allows, have the students build a model of their bee house using the drawing to help them design it. Possible constraints to provide can be: no glue, no plastic, must hang 3-feet or higher, unable to move, out of direct sunlight and protected from the rain. A sample bee house is located in the materials folder for reference.</a:t>
            </a:r>
            <a:endParaRPr>
              <a:latin typeface="Arial"/>
              <a:ea typeface="Arial"/>
              <a:cs typeface="Arial"/>
              <a:sym typeface="Arial"/>
            </a:endParaRPr>
          </a:p>
          <a:p>
            <a:pPr marL="0" lvl="0" indent="0" algn="l" rtl="0">
              <a:spcBef>
                <a:spcPts val="0"/>
              </a:spcBef>
              <a:spcAft>
                <a:spcPts val="0"/>
              </a:spcAft>
              <a:buNone/>
            </a:pPr>
            <a:endParaRPr/>
          </a:p>
        </p:txBody>
      </p:sp>
      <p:sp>
        <p:nvSpPr>
          <p:cNvPr id="330" name="Google Shape;330;g24ce896a166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2397de75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2397de75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Pass out the students’ Bee Journal and ask them to draw a picture of a bee in the desert. Have them include plant life, animals, a desert landscape as well as labels for their drawing. Crayons, color pencils, or markers can be used to help add details to their picture. The purpose is to see what prior knowledge they already have and to start identifying misconceptions about bees. </a:t>
            </a:r>
            <a:endParaRPr>
              <a:latin typeface="Arial"/>
              <a:ea typeface="Arial"/>
              <a:cs typeface="Arial"/>
              <a:sym typeface="Arial"/>
            </a:endParaRPr>
          </a:p>
          <a:p>
            <a:pPr marL="0" lvl="0" indent="0" algn="l" rtl="0">
              <a:spcBef>
                <a:spcPts val="0"/>
              </a:spcBef>
              <a:spcAft>
                <a:spcPts val="0"/>
              </a:spcAft>
              <a:buNone/>
            </a:pPr>
            <a:endParaRPr/>
          </a:p>
        </p:txBody>
      </p:sp>
      <p:sp>
        <p:nvSpPr>
          <p:cNvPr id="117" name="Google Shape;117;g132397de75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ce896a16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4ce896a16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Pass out the students’ Bee Journal and have them color in the shaded area of the map to indicate where the Sonoran Desert is located.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AP Structure Suggested: Turn and Talk</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Have students talk with a partner to try and identify the location of their city on the map.</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Then help students determine where they are located on the map and mark it with a star or circle it.</a:t>
            </a:r>
            <a:endParaRPr>
              <a:latin typeface="Arial"/>
              <a:ea typeface="Arial"/>
              <a:cs typeface="Arial"/>
              <a:sym typeface="Arial"/>
            </a:endParaRPr>
          </a:p>
          <a:p>
            <a:pPr marL="0" lvl="0" indent="0" algn="l" rtl="0">
              <a:spcBef>
                <a:spcPts val="0"/>
              </a:spcBef>
              <a:spcAft>
                <a:spcPts val="0"/>
              </a:spcAft>
              <a:buNone/>
            </a:pPr>
            <a:endParaRPr/>
          </a:p>
        </p:txBody>
      </p:sp>
      <p:sp>
        <p:nvSpPr>
          <p:cNvPr id="128" name="Google Shape;128;g24ce896a166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Show the students the video of bees in the desert. Encourage them to be thinking about what they notice, what they see the bees doing, where the bees are going, what they look like, and what questions they have. You can also access the video from these links: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100">
                <a:latin typeface="Arial"/>
                <a:ea typeface="Arial"/>
                <a:cs typeface="Arial"/>
                <a:sym typeface="Arial"/>
              </a:rPr>
              <a:t>YouTube: </a:t>
            </a:r>
            <a:r>
              <a:rPr lang="en-US" sz="1100" u="sng">
                <a:solidFill>
                  <a:schemeClr val="hlink"/>
                </a:solidFill>
                <a:latin typeface="Arial"/>
                <a:ea typeface="Arial"/>
                <a:cs typeface="Arial"/>
                <a:sym typeface="Arial"/>
                <a:hlinkClick r:id="rId3"/>
              </a:rPr>
              <a:t>https://youtu.be/4D916gRjvfM</a:t>
            </a: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Vimeo: </a:t>
            </a:r>
            <a:r>
              <a:rPr lang="en-US" sz="1100" u="sng">
                <a:solidFill>
                  <a:schemeClr val="hlink"/>
                </a:solidFill>
                <a:latin typeface="Arial"/>
                <a:ea typeface="Arial"/>
                <a:cs typeface="Arial"/>
                <a:sym typeface="Arial"/>
                <a:hlinkClick r:id="rId4"/>
              </a:rPr>
              <a:t>https://vimeo.com/916786959</a:t>
            </a:r>
            <a:endParaRPr sz="1100" u="sng">
              <a:solidFill>
                <a:schemeClr val="hlink"/>
              </a:solidFill>
              <a:latin typeface="Arial"/>
              <a:ea typeface="Arial"/>
              <a:cs typeface="Arial"/>
              <a:sym typeface="Arial"/>
            </a:endParaRPr>
          </a:p>
          <a:p>
            <a:pPr marL="0" lvl="0" indent="0" algn="l" rtl="0">
              <a:spcBef>
                <a:spcPts val="1200"/>
              </a:spcBef>
              <a:spcAft>
                <a:spcPts val="0"/>
              </a:spcAft>
              <a:buClr>
                <a:schemeClr val="dk1"/>
              </a:buClr>
              <a:buSzPts val="1200"/>
              <a:buFont typeface="Calibri"/>
              <a:buNone/>
            </a:pPr>
            <a:r>
              <a:rPr lang="en-US">
                <a:latin typeface="Arial"/>
                <a:ea typeface="Arial"/>
                <a:cs typeface="Arial"/>
                <a:sym typeface="Arial"/>
              </a:rPr>
              <a:t>AP Structure Suggested: Solo-Pair-Team</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Students think about their noticing and wonderings on their own first, then share with a partner or group and last, you come together as a group to share ideas.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Then have students use post its to write their ideas and questions, then transfer that to the page 3 of their Bee Journal. You can also use their post its afterwards to create a class wondering/noticing wall.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This will be the page they transfer their post it note ideas to.</a:t>
            </a:r>
            <a:endParaRPr>
              <a:latin typeface="Arial"/>
              <a:ea typeface="Arial"/>
              <a:cs typeface="Arial"/>
              <a:sym typeface="Arial"/>
            </a:endParaRPr>
          </a:p>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2397de75d_0_0: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32397de75d_0_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Students in prior grades should have exposure to the parts of an insect- this allows students to review their prior knowledge and apply that information to a diagram of a bee. See the “Answer Key for Bee Journal” for the correct labels.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**Do not complete the bottom portion of this page until after the Engage Activity has students look at different pictures of bees and discuss what they need to survive.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4ce896a166_0_21: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4ce896a166_0_21: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Use the following slides to encourage discussion about what bees need to survive in the desert. (Air, food source, water, temperature control - provided by nest)</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ce896a166_0_33: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4ce896a166_0_33: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Images of bees pollinating flowers, visiting flowers for pollen and nectar (food source), top left image of bee flying in air (air to survive),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accent1"/>
              </a:buClr>
              <a:buSzPts val="2800"/>
              <a:buFont typeface="Corbe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SzPts val="1400"/>
              <a:buChar char="●"/>
              <a:defRPr sz="1867"/>
            </a:lvl1pPr>
            <a:lvl2pPr marL="914400" lvl="1" indent="-304800" algn="l">
              <a:lnSpc>
                <a:spcPct val="90000"/>
              </a:lnSpc>
              <a:spcBef>
                <a:spcPts val="2133"/>
              </a:spcBef>
              <a:spcAft>
                <a:spcPts val="0"/>
              </a:spcAft>
              <a:buSzPts val="1200"/>
              <a:buChar char="○"/>
              <a:defRPr sz="1600"/>
            </a:lvl2pPr>
            <a:lvl3pPr marL="1371600" lvl="2" indent="-304800" algn="l">
              <a:lnSpc>
                <a:spcPct val="90000"/>
              </a:lnSpc>
              <a:spcBef>
                <a:spcPts val="2133"/>
              </a:spcBef>
              <a:spcAft>
                <a:spcPts val="0"/>
              </a:spcAft>
              <a:buSzPts val="1200"/>
              <a:buChar char="■"/>
              <a:defRPr sz="1600"/>
            </a:lvl3pPr>
            <a:lvl4pPr marL="1828800" lvl="3" indent="-304800" algn="l">
              <a:lnSpc>
                <a:spcPct val="90000"/>
              </a:lnSpc>
              <a:spcBef>
                <a:spcPts val="2133"/>
              </a:spcBef>
              <a:spcAft>
                <a:spcPts val="0"/>
              </a:spcAft>
              <a:buSzPts val="1200"/>
              <a:buChar char="●"/>
              <a:defRPr sz="1600"/>
            </a:lvl4pPr>
            <a:lvl5pPr marL="2286000" lvl="4" indent="-304800" algn="l">
              <a:lnSpc>
                <a:spcPct val="90000"/>
              </a:lnSpc>
              <a:spcBef>
                <a:spcPts val="2133"/>
              </a:spcBef>
              <a:spcAft>
                <a:spcPts val="0"/>
              </a:spcAft>
              <a:buSzPts val="1200"/>
              <a:buChar char="○"/>
              <a:defRPr sz="1600"/>
            </a:lvl5pPr>
            <a:lvl6pPr marL="2743200" lvl="5" indent="-304800" algn="l">
              <a:lnSpc>
                <a:spcPct val="90000"/>
              </a:lnSpc>
              <a:spcBef>
                <a:spcPts val="2133"/>
              </a:spcBef>
              <a:spcAft>
                <a:spcPts val="0"/>
              </a:spcAft>
              <a:buSzPts val="1200"/>
              <a:buChar char="■"/>
              <a:defRPr sz="1600"/>
            </a:lvl6pPr>
            <a:lvl7pPr marL="3200400" lvl="6" indent="-304800" algn="l">
              <a:lnSpc>
                <a:spcPct val="90000"/>
              </a:lnSpc>
              <a:spcBef>
                <a:spcPts val="2133"/>
              </a:spcBef>
              <a:spcAft>
                <a:spcPts val="0"/>
              </a:spcAft>
              <a:buSzPts val="1200"/>
              <a:buChar char="●"/>
              <a:defRPr sz="1600"/>
            </a:lvl7pPr>
            <a:lvl8pPr marL="3657600" lvl="7" indent="-304800" algn="l">
              <a:lnSpc>
                <a:spcPct val="90000"/>
              </a:lnSpc>
              <a:spcBef>
                <a:spcPts val="2133"/>
              </a:spcBef>
              <a:spcAft>
                <a:spcPts val="0"/>
              </a:spcAft>
              <a:buSzPts val="1200"/>
              <a:buChar char="○"/>
              <a:defRPr sz="1600"/>
            </a:lvl8pPr>
            <a:lvl9pPr marL="4114800" lvl="8" indent="-304800" algn="l">
              <a:lnSpc>
                <a:spcPct val="90000"/>
              </a:lnSpc>
              <a:spcBef>
                <a:spcPts val="2133"/>
              </a:spcBef>
              <a:spcAft>
                <a:spcPts val="2133"/>
              </a:spcAft>
              <a:buSzPts val="1200"/>
              <a:buChar char="■"/>
              <a:defRPr sz="1600"/>
            </a:lvl9pPr>
          </a:lstStyle>
          <a:p>
            <a:endParaRPr/>
          </a:p>
        </p:txBody>
      </p:sp>
      <p:sp>
        <p:nvSpPr>
          <p:cNvPr id="19" name="Google Shape;19;p2"/>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SzPts val="1400"/>
              <a:buChar char="●"/>
              <a:defRPr sz="1867"/>
            </a:lvl1pPr>
            <a:lvl2pPr marL="914400" lvl="1" indent="-304800" algn="l">
              <a:lnSpc>
                <a:spcPct val="90000"/>
              </a:lnSpc>
              <a:spcBef>
                <a:spcPts val="2133"/>
              </a:spcBef>
              <a:spcAft>
                <a:spcPts val="0"/>
              </a:spcAft>
              <a:buSzPts val="1200"/>
              <a:buChar char="○"/>
              <a:defRPr sz="1600"/>
            </a:lvl2pPr>
            <a:lvl3pPr marL="1371600" lvl="2" indent="-304800" algn="l">
              <a:lnSpc>
                <a:spcPct val="90000"/>
              </a:lnSpc>
              <a:spcBef>
                <a:spcPts val="2133"/>
              </a:spcBef>
              <a:spcAft>
                <a:spcPts val="0"/>
              </a:spcAft>
              <a:buSzPts val="1200"/>
              <a:buChar char="■"/>
              <a:defRPr sz="1600"/>
            </a:lvl3pPr>
            <a:lvl4pPr marL="1828800" lvl="3" indent="-304800" algn="l">
              <a:lnSpc>
                <a:spcPct val="90000"/>
              </a:lnSpc>
              <a:spcBef>
                <a:spcPts val="2133"/>
              </a:spcBef>
              <a:spcAft>
                <a:spcPts val="0"/>
              </a:spcAft>
              <a:buSzPts val="1200"/>
              <a:buChar char="●"/>
              <a:defRPr sz="1600"/>
            </a:lvl4pPr>
            <a:lvl5pPr marL="2286000" lvl="4" indent="-304800" algn="l">
              <a:lnSpc>
                <a:spcPct val="90000"/>
              </a:lnSpc>
              <a:spcBef>
                <a:spcPts val="2133"/>
              </a:spcBef>
              <a:spcAft>
                <a:spcPts val="0"/>
              </a:spcAft>
              <a:buSzPts val="1200"/>
              <a:buChar char="○"/>
              <a:defRPr sz="1600"/>
            </a:lvl5pPr>
            <a:lvl6pPr marL="2743200" lvl="5" indent="-304800" algn="l">
              <a:lnSpc>
                <a:spcPct val="90000"/>
              </a:lnSpc>
              <a:spcBef>
                <a:spcPts val="2133"/>
              </a:spcBef>
              <a:spcAft>
                <a:spcPts val="0"/>
              </a:spcAft>
              <a:buSzPts val="1200"/>
              <a:buChar char="■"/>
              <a:defRPr sz="1600"/>
            </a:lvl6pPr>
            <a:lvl7pPr marL="3200400" lvl="6" indent="-304800" algn="l">
              <a:lnSpc>
                <a:spcPct val="90000"/>
              </a:lnSpc>
              <a:spcBef>
                <a:spcPts val="2133"/>
              </a:spcBef>
              <a:spcAft>
                <a:spcPts val="0"/>
              </a:spcAft>
              <a:buSzPts val="1200"/>
              <a:buChar char="●"/>
              <a:defRPr sz="1600"/>
            </a:lvl7pPr>
            <a:lvl8pPr marL="3657600" lvl="7" indent="-304800" algn="l">
              <a:lnSpc>
                <a:spcPct val="90000"/>
              </a:lnSpc>
              <a:spcBef>
                <a:spcPts val="2133"/>
              </a:spcBef>
              <a:spcAft>
                <a:spcPts val="0"/>
              </a:spcAft>
              <a:buSzPts val="1200"/>
              <a:buChar char="○"/>
              <a:defRPr sz="1600"/>
            </a:lvl8pPr>
            <a:lvl9pPr marL="4114800" lvl="8" indent="-304800" algn="l">
              <a:lnSpc>
                <a:spcPct val="90000"/>
              </a:lnSpc>
              <a:spcBef>
                <a:spcPts val="2133"/>
              </a:spcBef>
              <a:spcAft>
                <a:spcPts val="2133"/>
              </a:spcAft>
              <a:buSzPts val="1200"/>
              <a:buChar char="■"/>
              <a:defRPr sz="1600"/>
            </a:lvl9pPr>
          </a:lstStyle>
          <a:p>
            <a:endParaRPr/>
          </a:p>
        </p:txBody>
      </p:sp>
      <p:sp>
        <p:nvSpPr>
          <p:cNvPr id="20" name="Google Shape;20;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6" name="Google Shape;76;p11"/>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7" name="Google Shape;77;p11"/>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a:spLocks noGrp="1"/>
          </p:cNvSpPr>
          <p:nvPr>
            <p:ph type="pic" idx="2"/>
          </p:nvPr>
        </p:nvSpPr>
        <p:spPr>
          <a:xfrm>
            <a:off x="5413248" y="1069847"/>
            <a:ext cx="6099048" cy="4800600"/>
          </a:xfrm>
          <a:prstGeom prst="rect">
            <a:avLst/>
          </a:prstGeom>
          <a:noFill/>
          <a:ln>
            <a:noFill/>
          </a:ln>
        </p:spPr>
      </p:sp>
      <p:sp>
        <p:nvSpPr>
          <p:cNvPr id="81" name="Google Shape;81;p1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020"/>
              <a:buNone/>
              <a:defRPr sz="1700"/>
            </a:lvl1pPr>
            <a:lvl2pPr marL="914400" lvl="1" indent="-228600" algn="l">
              <a:lnSpc>
                <a:spcPct val="90000"/>
              </a:lnSpc>
              <a:spcBef>
                <a:spcPts val="200"/>
              </a:spcBef>
              <a:spcAft>
                <a:spcPts val="0"/>
              </a:spcAft>
              <a:buSzPts val="720"/>
              <a:buNone/>
              <a:defRPr sz="1200"/>
            </a:lvl2pPr>
            <a:lvl3pPr marL="1371600" lvl="2" indent="-228600" algn="l">
              <a:lnSpc>
                <a:spcPct val="90000"/>
              </a:lnSpc>
              <a:spcBef>
                <a:spcPts val="400"/>
              </a:spcBef>
              <a:spcAft>
                <a:spcPts val="0"/>
              </a:spcAft>
              <a:buSzPts val="600"/>
              <a:buNone/>
              <a:defRPr sz="1000"/>
            </a:lvl3pPr>
            <a:lvl4pPr marL="1828800" lvl="3" indent="-228600" algn="l">
              <a:lnSpc>
                <a:spcPct val="90000"/>
              </a:lnSpc>
              <a:spcBef>
                <a:spcPts val="400"/>
              </a:spcBef>
              <a:spcAft>
                <a:spcPts val="0"/>
              </a:spcAft>
              <a:buSzPts val="540"/>
              <a:buNone/>
              <a:defRPr sz="900"/>
            </a:lvl4pPr>
            <a:lvl5pPr marL="2286000" lvl="4" indent="-228600" algn="l">
              <a:lnSpc>
                <a:spcPct val="90000"/>
              </a:lnSpc>
              <a:spcBef>
                <a:spcPts val="400"/>
              </a:spcBef>
              <a:spcAft>
                <a:spcPts val="0"/>
              </a:spcAft>
              <a:buSzPts val="540"/>
              <a:buNone/>
              <a:defRPr sz="900"/>
            </a:lvl5pPr>
            <a:lvl6pPr marL="2743200" lvl="5" indent="-228600" algn="l">
              <a:lnSpc>
                <a:spcPct val="90000"/>
              </a:lnSpc>
              <a:spcBef>
                <a:spcPts val="400"/>
              </a:spcBef>
              <a:spcAft>
                <a:spcPts val="0"/>
              </a:spcAft>
              <a:buSzPts val="540"/>
              <a:buNone/>
              <a:defRPr sz="900"/>
            </a:lvl6pPr>
            <a:lvl7pPr marL="3200400" lvl="6" indent="-228600" algn="l">
              <a:lnSpc>
                <a:spcPct val="90000"/>
              </a:lnSpc>
              <a:spcBef>
                <a:spcPts val="400"/>
              </a:spcBef>
              <a:spcAft>
                <a:spcPts val="0"/>
              </a:spcAft>
              <a:buSzPts val="540"/>
              <a:buNone/>
              <a:defRPr sz="900"/>
            </a:lvl7pPr>
            <a:lvl8pPr marL="3657600" lvl="7" indent="-228600" algn="l">
              <a:lnSpc>
                <a:spcPct val="90000"/>
              </a:lnSpc>
              <a:spcBef>
                <a:spcPts val="400"/>
              </a:spcBef>
              <a:spcAft>
                <a:spcPts val="0"/>
              </a:spcAft>
              <a:buSzPts val="540"/>
              <a:buNone/>
              <a:defRPr sz="900"/>
            </a:lvl8pPr>
            <a:lvl9pPr marL="4114800" lvl="8" indent="-228600" algn="l">
              <a:lnSpc>
                <a:spcPct val="90000"/>
              </a:lnSpc>
              <a:spcBef>
                <a:spcPts val="400"/>
              </a:spcBef>
              <a:spcAft>
                <a:spcPts val="400"/>
              </a:spcAft>
              <a:buSzPts val="540"/>
              <a:buNone/>
              <a:defRPr sz="900"/>
            </a:lvl9pPr>
          </a:lstStyle>
          <a:p>
            <a:endParaRPr/>
          </a:p>
        </p:txBody>
      </p:sp>
      <p:sp>
        <p:nvSpPr>
          <p:cNvPr id="82" name="Google Shape;82;p12"/>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83" name="Google Shape;83;p12"/>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84" name="Google Shape;84;p12"/>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4060137" y="-859734"/>
            <a:ext cx="4038600" cy="9872871"/>
          </a:xfrm>
          <a:prstGeom prst="rect">
            <a:avLst/>
          </a:prstGeom>
          <a:noFill/>
          <a:ln>
            <a:noFill/>
          </a:ln>
        </p:spPr>
        <p:txBody>
          <a:bodyPr spcFirstLastPara="1" wrap="square" lIns="91425" tIns="45700" rIns="91425" bIns="45700" anchor="t" anchorCtr="0">
            <a:no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8" name="Google Shape;88;p13"/>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89" name="Google Shape;89;p13"/>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0" name="Google Shape;90;p13"/>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7181849" y="2305051"/>
            <a:ext cx="5410200" cy="2324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2152649" y="-247649"/>
            <a:ext cx="5410200" cy="7429500"/>
          </a:xfrm>
          <a:prstGeom prst="rect">
            <a:avLst/>
          </a:prstGeom>
          <a:noFill/>
          <a:ln>
            <a:noFill/>
          </a:ln>
        </p:spPr>
        <p:txBody>
          <a:bodyPr spcFirstLastPara="1" wrap="square" lIns="91425" tIns="45700" rIns="91425" bIns="45700" anchor="t" anchorCtr="0">
            <a:no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4" name="Google Shape;94;p14"/>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5" name="Google Shape;95;p14"/>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6" name="Google Shape;96;p14"/>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54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709928" y="4154521"/>
            <a:ext cx="8769096" cy="136380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400"/>
              </a:spcBef>
              <a:spcAft>
                <a:spcPts val="0"/>
              </a:spcAft>
              <a:buSzPts val="1320"/>
              <a:buNone/>
              <a:defRPr sz="2200">
                <a:solidFill>
                  <a:schemeClr val="accent1"/>
                </a:solidFill>
              </a:defRPr>
            </a:lvl1pPr>
            <a:lvl2pPr marL="914400" lvl="1" indent="-228600" algn="l">
              <a:lnSpc>
                <a:spcPct val="90000"/>
              </a:lnSpc>
              <a:spcBef>
                <a:spcPts val="200"/>
              </a:spcBef>
              <a:spcAft>
                <a:spcPts val="0"/>
              </a:spcAft>
              <a:buSzPts val="1080"/>
              <a:buNone/>
              <a:defRPr sz="1800">
                <a:solidFill>
                  <a:srgbClr val="888888"/>
                </a:solidFill>
              </a:defRPr>
            </a:lvl2pPr>
            <a:lvl3pPr marL="1371600" lvl="2" indent="-228600" algn="l">
              <a:lnSpc>
                <a:spcPct val="90000"/>
              </a:lnSpc>
              <a:spcBef>
                <a:spcPts val="400"/>
              </a:spcBef>
              <a:spcAft>
                <a:spcPts val="0"/>
              </a:spcAft>
              <a:buSzPts val="960"/>
              <a:buNone/>
              <a:defRPr sz="1600">
                <a:solidFill>
                  <a:srgbClr val="888888"/>
                </a:solidFill>
              </a:defRPr>
            </a:lvl3pPr>
            <a:lvl4pPr marL="1828800" lvl="3" indent="-228600" algn="l">
              <a:lnSpc>
                <a:spcPct val="90000"/>
              </a:lnSpc>
              <a:spcBef>
                <a:spcPts val="400"/>
              </a:spcBef>
              <a:spcAft>
                <a:spcPts val="0"/>
              </a:spcAft>
              <a:buSzPts val="840"/>
              <a:buNone/>
              <a:defRPr sz="1400">
                <a:solidFill>
                  <a:srgbClr val="888888"/>
                </a:solidFill>
              </a:defRPr>
            </a:lvl4pPr>
            <a:lvl5pPr marL="2286000" lvl="4" indent="-228600" algn="l">
              <a:lnSpc>
                <a:spcPct val="90000"/>
              </a:lnSpc>
              <a:spcBef>
                <a:spcPts val="400"/>
              </a:spcBef>
              <a:spcAft>
                <a:spcPts val="0"/>
              </a:spcAft>
              <a:buSzPts val="840"/>
              <a:buNone/>
              <a:defRPr sz="1400">
                <a:solidFill>
                  <a:srgbClr val="888888"/>
                </a:solidFill>
              </a:defRPr>
            </a:lvl5pPr>
            <a:lvl6pPr marL="2743200" lvl="5" indent="-228600" algn="l">
              <a:lnSpc>
                <a:spcPct val="90000"/>
              </a:lnSpc>
              <a:spcBef>
                <a:spcPts val="400"/>
              </a:spcBef>
              <a:spcAft>
                <a:spcPts val="0"/>
              </a:spcAft>
              <a:buSzPts val="840"/>
              <a:buNone/>
              <a:defRPr sz="1400">
                <a:solidFill>
                  <a:srgbClr val="888888"/>
                </a:solidFill>
              </a:defRPr>
            </a:lvl6pPr>
            <a:lvl7pPr marL="3200400" lvl="6" indent="-228600" algn="l">
              <a:lnSpc>
                <a:spcPct val="90000"/>
              </a:lnSpc>
              <a:spcBef>
                <a:spcPts val="400"/>
              </a:spcBef>
              <a:spcAft>
                <a:spcPts val="0"/>
              </a:spcAft>
              <a:buSzPts val="840"/>
              <a:buNone/>
              <a:defRPr sz="1400">
                <a:solidFill>
                  <a:srgbClr val="888888"/>
                </a:solidFill>
              </a:defRPr>
            </a:lvl7pPr>
            <a:lvl8pPr marL="3657600" lvl="7" indent="-228600" algn="l">
              <a:lnSpc>
                <a:spcPct val="90000"/>
              </a:lnSpc>
              <a:spcBef>
                <a:spcPts val="400"/>
              </a:spcBef>
              <a:spcAft>
                <a:spcPts val="0"/>
              </a:spcAft>
              <a:buSzPts val="840"/>
              <a:buNone/>
              <a:defRPr sz="1400">
                <a:solidFill>
                  <a:srgbClr val="888888"/>
                </a:solidFill>
              </a:defRPr>
            </a:lvl8pPr>
            <a:lvl9pPr marL="4114800" lvl="8" indent="-228600" algn="l">
              <a:lnSpc>
                <a:spcPct val="90000"/>
              </a:lnSpc>
              <a:spcBef>
                <a:spcPts val="400"/>
              </a:spcBef>
              <a:spcAft>
                <a:spcPts val="400"/>
              </a:spcAft>
              <a:buSzPts val="840"/>
              <a:buNone/>
              <a:defRPr sz="1400">
                <a:solidFill>
                  <a:srgbClr val="888888"/>
                </a:solidFill>
              </a:defRPr>
            </a:lvl9pPr>
          </a:lstStyle>
          <a:p>
            <a:endParaRPr/>
          </a:p>
        </p:txBody>
      </p:sp>
      <p:sp>
        <p:nvSpPr>
          <p:cNvPr id="24" name="Google Shape;24;p3"/>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25" name="Google Shape;25;p3"/>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26" name="Google Shape;26;p3"/>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3"/>
          <p:cNvCxnSpPr/>
          <p:nvPr/>
        </p:nvCxnSpPr>
        <p:spPr>
          <a:xfrm>
            <a:off x="1981201"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accent1"/>
              </a:buClr>
              <a:buSzPts val="2800"/>
              <a:buFont typeface="Corbe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31" name="Google Shape;31;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1143002" y="2057400"/>
            <a:ext cx="9872871" cy="4038600"/>
          </a:xfrm>
          <a:prstGeom prst="rect">
            <a:avLst/>
          </a:prstGeom>
          <a:noFill/>
          <a:ln>
            <a:noFill/>
          </a:ln>
        </p:spPr>
        <p:txBody>
          <a:bodyPr spcFirstLastPara="1" wrap="square" lIns="91425" tIns="45700" rIns="91425" bIns="45700" anchor="t" anchorCtr="0">
            <a:no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35" name="Google Shape;35;p5"/>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36" name="Google Shape;36;p5"/>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37" name="Google Shape;37;p5"/>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0" name="Google Shape;40;p6"/>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1" name="Google Shape;41;p6"/>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Autofit/>
          </a:bodyPr>
          <a:lstStyle>
            <a:lvl1pPr marL="457200" lvl="0" indent="-350520" algn="l">
              <a:lnSpc>
                <a:spcPct val="90000"/>
              </a:lnSpc>
              <a:spcBef>
                <a:spcPts val="1400"/>
              </a:spcBef>
              <a:spcAft>
                <a:spcPts val="0"/>
              </a:spcAft>
              <a:buSzPts val="1920"/>
              <a:buChar char="•"/>
              <a:defRPr sz="3200"/>
            </a:lvl1pPr>
            <a:lvl2pPr marL="914400" lvl="1" indent="-335280" algn="l">
              <a:lnSpc>
                <a:spcPct val="90000"/>
              </a:lnSpc>
              <a:spcBef>
                <a:spcPts val="200"/>
              </a:spcBef>
              <a:spcAft>
                <a:spcPts val="0"/>
              </a:spcAft>
              <a:buSzPts val="1680"/>
              <a:buChar char="•"/>
              <a:defRPr sz="2800"/>
            </a:lvl2pPr>
            <a:lvl3pPr marL="1371600" lvl="2" indent="-320039" algn="l">
              <a:lnSpc>
                <a:spcPct val="90000"/>
              </a:lnSpc>
              <a:spcBef>
                <a:spcPts val="400"/>
              </a:spcBef>
              <a:spcAft>
                <a:spcPts val="0"/>
              </a:spcAft>
              <a:buSzPts val="1440"/>
              <a:buChar char="•"/>
              <a:defRPr sz="2400"/>
            </a:lvl3pPr>
            <a:lvl4pPr marL="1828800" lvl="3" indent="-304800" algn="l">
              <a:lnSpc>
                <a:spcPct val="90000"/>
              </a:lnSpc>
              <a:spcBef>
                <a:spcPts val="400"/>
              </a:spcBef>
              <a:spcAft>
                <a:spcPts val="0"/>
              </a:spcAft>
              <a:buSzPts val="1200"/>
              <a:buChar char="•"/>
              <a:defRPr sz="2000"/>
            </a:lvl4pPr>
            <a:lvl5pPr marL="2286000" lvl="4" indent="-304800" algn="l">
              <a:lnSpc>
                <a:spcPct val="90000"/>
              </a:lnSpc>
              <a:spcBef>
                <a:spcPts val="400"/>
              </a:spcBef>
              <a:spcAft>
                <a:spcPts val="0"/>
              </a:spcAft>
              <a:buSzPts val="1200"/>
              <a:buChar char="•"/>
              <a:defRPr sz="2000"/>
            </a:lvl5pPr>
            <a:lvl6pPr marL="2743200" lvl="5" indent="-304800" algn="l">
              <a:lnSpc>
                <a:spcPct val="90000"/>
              </a:lnSpc>
              <a:spcBef>
                <a:spcPts val="400"/>
              </a:spcBef>
              <a:spcAft>
                <a:spcPts val="0"/>
              </a:spcAft>
              <a:buSzPts val="1200"/>
              <a:buChar char="•"/>
              <a:defRPr sz="2000"/>
            </a:lvl6pPr>
            <a:lvl7pPr marL="3200400" lvl="6" indent="-304800" algn="l">
              <a:lnSpc>
                <a:spcPct val="90000"/>
              </a:lnSpc>
              <a:spcBef>
                <a:spcPts val="400"/>
              </a:spcBef>
              <a:spcAft>
                <a:spcPts val="0"/>
              </a:spcAft>
              <a:buSzPts val="1200"/>
              <a:buChar char="•"/>
              <a:defRPr sz="2000"/>
            </a:lvl7pPr>
            <a:lvl8pPr marL="3657600" lvl="7" indent="-304800" algn="l">
              <a:lnSpc>
                <a:spcPct val="90000"/>
              </a:lnSpc>
              <a:spcBef>
                <a:spcPts val="400"/>
              </a:spcBef>
              <a:spcAft>
                <a:spcPts val="0"/>
              </a:spcAft>
              <a:buSzPts val="1200"/>
              <a:buChar char="•"/>
              <a:defRPr sz="2000"/>
            </a:lvl8pPr>
            <a:lvl9pPr marL="4114800" lvl="8" indent="-304800" algn="l">
              <a:lnSpc>
                <a:spcPct val="90000"/>
              </a:lnSpc>
              <a:spcBef>
                <a:spcPts val="400"/>
              </a:spcBef>
              <a:spcAft>
                <a:spcPts val="400"/>
              </a:spcAft>
              <a:buSzPts val="1200"/>
              <a:buChar char="•"/>
              <a:defRPr sz="2000"/>
            </a:lvl9pPr>
          </a:lstStyle>
          <a:p>
            <a:endParaRPr/>
          </a:p>
        </p:txBody>
      </p:sp>
      <p:sp>
        <p:nvSpPr>
          <p:cNvPr id="45" name="Google Shape;45;p7"/>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020"/>
              <a:buNone/>
              <a:defRPr sz="1700"/>
            </a:lvl1pPr>
            <a:lvl2pPr marL="914400" lvl="1" indent="-228600" algn="l">
              <a:lnSpc>
                <a:spcPct val="90000"/>
              </a:lnSpc>
              <a:spcBef>
                <a:spcPts val="200"/>
              </a:spcBef>
              <a:spcAft>
                <a:spcPts val="0"/>
              </a:spcAft>
              <a:buSzPts val="720"/>
              <a:buNone/>
              <a:defRPr sz="1200"/>
            </a:lvl2pPr>
            <a:lvl3pPr marL="1371600" lvl="2" indent="-228600" algn="l">
              <a:lnSpc>
                <a:spcPct val="90000"/>
              </a:lnSpc>
              <a:spcBef>
                <a:spcPts val="400"/>
              </a:spcBef>
              <a:spcAft>
                <a:spcPts val="0"/>
              </a:spcAft>
              <a:buSzPts val="600"/>
              <a:buNone/>
              <a:defRPr sz="1000"/>
            </a:lvl3pPr>
            <a:lvl4pPr marL="1828800" lvl="3" indent="-228600" algn="l">
              <a:lnSpc>
                <a:spcPct val="90000"/>
              </a:lnSpc>
              <a:spcBef>
                <a:spcPts val="400"/>
              </a:spcBef>
              <a:spcAft>
                <a:spcPts val="0"/>
              </a:spcAft>
              <a:buSzPts val="540"/>
              <a:buNone/>
              <a:defRPr sz="900"/>
            </a:lvl4pPr>
            <a:lvl5pPr marL="2286000" lvl="4" indent="-228600" algn="l">
              <a:lnSpc>
                <a:spcPct val="90000"/>
              </a:lnSpc>
              <a:spcBef>
                <a:spcPts val="400"/>
              </a:spcBef>
              <a:spcAft>
                <a:spcPts val="0"/>
              </a:spcAft>
              <a:buSzPts val="540"/>
              <a:buNone/>
              <a:defRPr sz="900"/>
            </a:lvl5pPr>
            <a:lvl6pPr marL="2743200" lvl="5" indent="-228600" algn="l">
              <a:lnSpc>
                <a:spcPct val="90000"/>
              </a:lnSpc>
              <a:spcBef>
                <a:spcPts val="400"/>
              </a:spcBef>
              <a:spcAft>
                <a:spcPts val="0"/>
              </a:spcAft>
              <a:buSzPts val="540"/>
              <a:buNone/>
              <a:defRPr sz="900"/>
            </a:lvl6pPr>
            <a:lvl7pPr marL="3200400" lvl="6" indent="-228600" algn="l">
              <a:lnSpc>
                <a:spcPct val="90000"/>
              </a:lnSpc>
              <a:spcBef>
                <a:spcPts val="400"/>
              </a:spcBef>
              <a:spcAft>
                <a:spcPts val="0"/>
              </a:spcAft>
              <a:buSzPts val="540"/>
              <a:buNone/>
              <a:defRPr sz="900"/>
            </a:lvl7pPr>
            <a:lvl8pPr marL="3657600" lvl="7" indent="-228600" algn="l">
              <a:lnSpc>
                <a:spcPct val="90000"/>
              </a:lnSpc>
              <a:spcBef>
                <a:spcPts val="400"/>
              </a:spcBef>
              <a:spcAft>
                <a:spcPts val="0"/>
              </a:spcAft>
              <a:buSzPts val="540"/>
              <a:buNone/>
              <a:defRPr sz="900"/>
            </a:lvl8pPr>
            <a:lvl9pPr marL="4114800" lvl="8" indent="-228600" algn="l">
              <a:lnSpc>
                <a:spcPct val="90000"/>
              </a:lnSpc>
              <a:spcBef>
                <a:spcPts val="400"/>
              </a:spcBef>
              <a:spcAft>
                <a:spcPts val="400"/>
              </a:spcAft>
              <a:buSzPts val="540"/>
              <a:buNone/>
              <a:defRPr sz="900"/>
            </a:lvl9pPr>
          </a:lstStyle>
          <a:p>
            <a:endParaRPr/>
          </a:p>
        </p:txBody>
      </p:sp>
      <p:sp>
        <p:nvSpPr>
          <p:cNvPr id="46" name="Google Shape;46;p7"/>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7" name="Google Shape;47;p7"/>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8" name="Google Shape;48;p7"/>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p:nvPr/>
        </p:nvSpPr>
        <p:spPr>
          <a:xfrm>
            <a:off x="231140" y="243841"/>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1" name="Google Shape;51;p8"/>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FFFFFF"/>
              </a:buClr>
              <a:buSzPts val="5400"/>
              <a:buFont typeface="Corbel"/>
              <a:buNone/>
              <a:defRPr sz="72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ubTitle" idx="1"/>
          </p:nvPr>
        </p:nvSpPr>
        <p:spPr>
          <a:xfrm>
            <a:off x="1709531" y="3869635"/>
            <a:ext cx="8767860" cy="138816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400"/>
              </a:spcBef>
              <a:spcAft>
                <a:spcPts val="0"/>
              </a:spcAft>
              <a:buSzPts val="1320"/>
              <a:buNone/>
              <a:defRPr sz="2200">
                <a:solidFill>
                  <a:srgbClr val="FFFFFF"/>
                </a:solidFill>
              </a:defRPr>
            </a:lvl1pPr>
            <a:lvl2pPr lvl="1" algn="ctr">
              <a:lnSpc>
                <a:spcPct val="90000"/>
              </a:lnSpc>
              <a:spcBef>
                <a:spcPts val="200"/>
              </a:spcBef>
              <a:spcAft>
                <a:spcPts val="0"/>
              </a:spcAft>
              <a:buSzPts val="1320"/>
              <a:buNone/>
              <a:defRPr sz="2200"/>
            </a:lvl2pPr>
            <a:lvl3pPr lvl="2" algn="ctr">
              <a:lnSpc>
                <a:spcPct val="90000"/>
              </a:lnSpc>
              <a:spcBef>
                <a:spcPts val="400"/>
              </a:spcBef>
              <a:spcAft>
                <a:spcPts val="0"/>
              </a:spcAft>
              <a:buSzPts val="1320"/>
              <a:buNone/>
              <a:defRPr sz="2200"/>
            </a:lvl3pPr>
            <a:lvl4pPr lvl="3" algn="ctr">
              <a:lnSpc>
                <a:spcPct val="90000"/>
              </a:lnSpc>
              <a:spcBef>
                <a:spcPts val="400"/>
              </a:spcBef>
              <a:spcAft>
                <a:spcPts val="0"/>
              </a:spcAft>
              <a:buSzPts val="1200"/>
              <a:buNone/>
              <a:defRPr sz="2000"/>
            </a:lvl4pPr>
            <a:lvl5pPr lvl="4" algn="ctr">
              <a:lnSpc>
                <a:spcPct val="90000"/>
              </a:lnSpc>
              <a:spcBef>
                <a:spcPts val="400"/>
              </a:spcBef>
              <a:spcAft>
                <a:spcPts val="0"/>
              </a:spcAft>
              <a:buSzPts val="1200"/>
              <a:buNone/>
              <a:defRPr sz="2000"/>
            </a:lvl5pPr>
            <a:lvl6pPr lvl="5" algn="ctr">
              <a:lnSpc>
                <a:spcPct val="90000"/>
              </a:lnSpc>
              <a:spcBef>
                <a:spcPts val="400"/>
              </a:spcBef>
              <a:spcAft>
                <a:spcPts val="0"/>
              </a:spcAft>
              <a:buSzPts val="1200"/>
              <a:buNone/>
              <a:defRPr sz="2000"/>
            </a:lvl6pPr>
            <a:lvl7pPr lvl="6" algn="ctr">
              <a:lnSpc>
                <a:spcPct val="90000"/>
              </a:lnSpc>
              <a:spcBef>
                <a:spcPts val="400"/>
              </a:spcBef>
              <a:spcAft>
                <a:spcPts val="0"/>
              </a:spcAft>
              <a:buSzPts val="1200"/>
              <a:buNone/>
              <a:defRPr sz="2000"/>
            </a:lvl7pPr>
            <a:lvl8pPr lvl="7" algn="ctr">
              <a:lnSpc>
                <a:spcPct val="90000"/>
              </a:lnSpc>
              <a:spcBef>
                <a:spcPts val="400"/>
              </a:spcBef>
              <a:spcAft>
                <a:spcPts val="0"/>
              </a:spcAft>
              <a:buSzPts val="1200"/>
              <a:buNone/>
              <a:defRPr sz="2000"/>
            </a:lvl8pPr>
            <a:lvl9pPr lvl="8" algn="ctr">
              <a:lnSpc>
                <a:spcPct val="90000"/>
              </a:lnSpc>
              <a:spcBef>
                <a:spcPts val="400"/>
              </a:spcBef>
              <a:spcAft>
                <a:spcPts val="400"/>
              </a:spcAft>
              <a:buSzPts val="1200"/>
              <a:buNone/>
              <a:defRPr sz="2000"/>
            </a:lvl9pPr>
          </a:lstStyle>
          <a:p>
            <a:endParaRPr/>
          </a:p>
        </p:txBody>
      </p:sp>
      <p:sp>
        <p:nvSpPr>
          <p:cNvPr id="53" name="Google Shape;53;p8"/>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Arial"/>
              <a:buNone/>
              <a:defRPr>
                <a:solidFill>
                  <a:srgbClr val="FFFFFF"/>
                </a:solidFil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54" name="Google Shape;54;p8"/>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400"/>
              <a:buFont typeface="Arial"/>
              <a:buNone/>
              <a:defRPr>
                <a:solidFill>
                  <a:srgbClr val="FFFFFF"/>
                </a:solidFill>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55" name="Google Shape;55;p8"/>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8"/>
          <p:cNvCxnSpPr/>
          <p:nvPr/>
        </p:nvCxnSpPr>
        <p:spPr>
          <a:xfrm>
            <a:off x="1978661"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Autofit/>
          </a:bodyPr>
          <a:lstStyle>
            <a:lvl1pPr marL="457200" lvl="0" indent="-312420" algn="l">
              <a:lnSpc>
                <a:spcPct val="90000"/>
              </a:lnSpc>
              <a:spcBef>
                <a:spcPts val="1400"/>
              </a:spcBef>
              <a:spcAft>
                <a:spcPts val="0"/>
              </a:spcAft>
              <a:buSzPts val="1320"/>
              <a:buChar char="•"/>
              <a:defRPr sz="2200"/>
            </a:lvl1pPr>
            <a:lvl2pPr marL="914400" lvl="1" indent="-304800" algn="l">
              <a:lnSpc>
                <a:spcPct val="90000"/>
              </a:lnSpc>
              <a:spcBef>
                <a:spcPts val="200"/>
              </a:spcBef>
              <a:spcAft>
                <a:spcPts val="0"/>
              </a:spcAft>
              <a:buSzPts val="1200"/>
              <a:buChar char="•"/>
              <a:defRPr sz="2000"/>
            </a:lvl2pPr>
            <a:lvl3pPr marL="1371600" lvl="2" indent="-297180" algn="l">
              <a:lnSpc>
                <a:spcPct val="90000"/>
              </a:lnSpc>
              <a:spcBef>
                <a:spcPts val="400"/>
              </a:spcBef>
              <a:spcAft>
                <a:spcPts val="0"/>
              </a:spcAft>
              <a:buSzPts val="1080"/>
              <a:buChar char="•"/>
              <a:defRPr sz="1800"/>
            </a:lvl3pPr>
            <a:lvl4pPr marL="1828800" lvl="3" indent="-289560" algn="l">
              <a:lnSpc>
                <a:spcPct val="90000"/>
              </a:lnSpc>
              <a:spcBef>
                <a:spcPts val="400"/>
              </a:spcBef>
              <a:spcAft>
                <a:spcPts val="0"/>
              </a:spcAft>
              <a:buSzPts val="960"/>
              <a:buChar char="•"/>
              <a:defRPr sz="1600"/>
            </a:lvl4pPr>
            <a:lvl5pPr marL="2286000" lvl="4" indent="-289560" algn="l">
              <a:lnSpc>
                <a:spcPct val="90000"/>
              </a:lnSpc>
              <a:spcBef>
                <a:spcPts val="400"/>
              </a:spcBef>
              <a:spcAft>
                <a:spcPts val="0"/>
              </a:spcAft>
              <a:buSzPts val="960"/>
              <a:buChar char="•"/>
              <a:defRPr sz="1600"/>
            </a:lvl5pPr>
            <a:lvl6pPr marL="2743200" lvl="5" indent="-289560" algn="l">
              <a:lnSpc>
                <a:spcPct val="90000"/>
              </a:lnSpc>
              <a:spcBef>
                <a:spcPts val="400"/>
              </a:spcBef>
              <a:spcAft>
                <a:spcPts val="0"/>
              </a:spcAft>
              <a:buSzPts val="960"/>
              <a:buChar char="•"/>
              <a:defRPr sz="1600"/>
            </a:lvl6pPr>
            <a:lvl7pPr marL="3200400" lvl="6" indent="-289560" algn="l">
              <a:lnSpc>
                <a:spcPct val="90000"/>
              </a:lnSpc>
              <a:spcBef>
                <a:spcPts val="400"/>
              </a:spcBef>
              <a:spcAft>
                <a:spcPts val="0"/>
              </a:spcAft>
              <a:buSzPts val="960"/>
              <a:buChar char="•"/>
              <a:defRPr sz="1600"/>
            </a:lvl7pPr>
            <a:lvl8pPr marL="3657600" lvl="7" indent="-289559" algn="l">
              <a:lnSpc>
                <a:spcPct val="90000"/>
              </a:lnSpc>
              <a:spcBef>
                <a:spcPts val="400"/>
              </a:spcBef>
              <a:spcAft>
                <a:spcPts val="0"/>
              </a:spcAft>
              <a:buSzPts val="960"/>
              <a:buChar char="•"/>
              <a:defRPr sz="1600"/>
            </a:lvl8pPr>
            <a:lvl9pPr marL="4114800" lvl="8" indent="-289559" algn="l">
              <a:lnSpc>
                <a:spcPct val="90000"/>
              </a:lnSpc>
              <a:spcBef>
                <a:spcPts val="400"/>
              </a:spcBef>
              <a:spcAft>
                <a:spcPts val="400"/>
              </a:spcAft>
              <a:buSzPts val="960"/>
              <a:buChar char="•"/>
              <a:defRPr sz="1600"/>
            </a:lvl9pPr>
          </a:lstStyle>
          <a:p>
            <a:endParaRPr/>
          </a:p>
        </p:txBody>
      </p:sp>
      <p:sp>
        <p:nvSpPr>
          <p:cNvPr id="60" name="Google Shape;60;p9"/>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Autofit/>
          </a:bodyPr>
          <a:lstStyle>
            <a:lvl1pPr marL="457200" lvl="0" indent="-312420" algn="l">
              <a:lnSpc>
                <a:spcPct val="90000"/>
              </a:lnSpc>
              <a:spcBef>
                <a:spcPts val="1400"/>
              </a:spcBef>
              <a:spcAft>
                <a:spcPts val="0"/>
              </a:spcAft>
              <a:buSzPts val="1320"/>
              <a:buChar char="•"/>
              <a:defRPr sz="2200"/>
            </a:lvl1pPr>
            <a:lvl2pPr marL="914400" lvl="1" indent="-304800" algn="l">
              <a:lnSpc>
                <a:spcPct val="90000"/>
              </a:lnSpc>
              <a:spcBef>
                <a:spcPts val="200"/>
              </a:spcBef>
              <a:spcAft>
                <a:spcPts val="0"/>
              </a:spcAft>
              <a:buSzPts val="1200"/>
              <a:buChar char="•"/>
              <a:defRPr sz="2000"/>
            </a:lvl2pPr>
            <a:lvl3pPr marL="1371600" lvl="2" indent="-297180" algn="l">
              <a:lnSpc>
                <a:spcPct val="90000"/>
              </a:lnSpc>
              <a:spcBef>
                <a:spcPts val="400"/>
              </a:spcBef>
              <a:spcAft>
                <a:spcPts val="0"/>
              </a:spcAft>
              <a:buSzPts val="1080"/>
              <a:buChar char="•"/>
              <a:defRPr sz="1800"/>
            </a:lvl3pPr>
            <a:lvl4pPr marL="1828800" lvl="3" indent="-289560" algn="l">
              <a:lnSpc>
                <a:spcPct val="90000"/>
              </a:lnSpc>
              <a:spcBef>
                <a:spcPts val="400"/>
              </a:spcBef>
              <a:spcAft>
                <a:spcPts val="0"/>
              </a:spcAft>
              <a:buSzPts val="960"/>
              <a:buChar char="•"/>
              <a:defRPr sz="1600"/>
            </a:lvl4pPr>
            <a:lvl5pPr marL="2286000" lvl="4" indent="-289560" algn="l">
              <a:lnSpc>
                <a:spcPct val="90000"/>
              </a:lnSpc>
              <a:spcBef>
                <a:spcPts val="400"/>
              </a:spcBef>
              <a:spcAft>
                <a:spcPts val="0"/>
              </a:spcAft>
              <a:buSzPts val="960"/>
              <a:buChar char="•"/>
              <a:defRPr sz="1600"/>
            </a:lvl5pPr>
            <a:lvl6pPr marL="2743200" lvl="5" indent="-289560" algn="l">
              <a:lnSpc>
                <a:spcPct val="90000"/>
              </a:lnSpc>
              <a:spcBef>
                <a:spcPts val="400"/>
              </a:spcBef>
              <a:spcAft>
                <a:spcPts val="0"/>
              </a:spcAft>
              <a:buSzPts val="960"/>
              <a:buChar char="•"/>
              <a:defRPr sz="1600"/>
            </a:lvl6pPr>
            <a:lvl7pPr marL="3200400" lvl="6" indent="-289560" algn="l">
              <a:lnSpc>
                <a:spcPct val="90000"/>
              </a:lnSpc>
              <a:spcBef>
                <a:spcPts val="400"/>
              </a:spcBef>
              <a:spcAft>
                <a:spcPts val="0"/>
              </a:spcAft>
              <a:buSzPts val="960"/>
              <a:buChar char="•"/>
              <a:defRPr sz="1600"/>
            </a:lvl7pPr>
            <a:lvl8pPr marL="3657600" lvl="7" indent="-289559" algn="l">
              <a:lnSpc>
                <a:spcPct val="90000"/>
              </a:lnSpc>
              <a:spcBef>
                <a:spcPts val="400"/>
              </a:spcBef>
              <a:spcAft>
                <a:spcPts val="0"/>
              </a:spcAft>
              <a:buSzPts val="960"/>
              <a:buChar char="•"/>
              <a:defRPr sz="1600"/>
            </a:lvl8pPr>
            <a:lvl9pPr marL="4114800" lvl="8" indent="-289559" algn="l">
              <a:lnSpc>
                <a:spcPct val="90000"/>
              </a:lnSpc>
              <a:spcBef>
                <a:spcPts val="400"/>
              </a:spcBef>
              <a:spcAft>
                <a:spcPts val="400"/>
              </a:spcAft>
              <a:buSzPts val="960"/>
              <a:buChar char="•"/>
              <a:defRPr sz="1600"/>
            </a:lvl9pPr>
          </a:lstStyle>
          <a:p>
            <a:endParaRPr/>
          </a:p>
        </p:txBody>
      </p:sp>
      <p:sp>
        <p:nvSpPr>
          <p:cNvPr id="61" name="Google Shape;61;p9"/>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2" name="Google Shape;62;p9"/>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3" name="Google Shape;63;p9"/>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440"/>
              <a:buNone/>
              <a:defRPr sz="2400" b="1"/>
            </a:lvl1pPr>
            <a:lvl2pPr marL="914400" lvl="1" indent="-228600" algn="l">
              <a:lnSpc>
                <a:spcPct val="90000"/>
              </a:lnSpc>
              <a:spcBef>
                <a:spcPts val="200"/>
              </a:spcBef>
              <a:spcAft>
                <a:spcPts val="0"/>
              </a:spcAft>
              <a:buSzPts val="1200"/>
              <a:buNone/>
              <a:defRPr sz="2000" b="1"/>
            </a:lvl2pPr>
            <a:lvl3pPr marL="1371600" lvl="2" indent="-228600" algn="l">
              <a:lnSpc>
                <a:spcPct val="90000"/>
              </a:lnSpc>
              <a:spcBef>
                <a:spcPts val="400"/>
              </a:spcBef>
              <a:spcAft>
                <a:spcPts val="0"/>
              </a:spcAft>
              <a:buSzPts val="1080"/>
              <a:buNone/>
              <a:defRPr sz="1800" b="1"/>
            </a:lvl3pPr>
            <a:lvl4pPr marL="1828800" lvl="3" indent="-228600" algn="l">
              <a:lnSpc>
                <a:spcPct val="90000"/>
              </a:lnSpc>
              <a:spcBef>
                <a:spcPts val="400"/>
              </a:spcBef>
              <a:spcAft>
                <a:spcPts val="0"/>
              </a:spcAft>
              <a:buSzPts val="960"/>
              <a:buNone/>
              <a:defRPr sz="1600" b="1"/>
            </a:lvl4pPr>
            <a:lvl5pPr marL="2286000" lvl="4" indent="-228600" algn="l">
              <a:lnSpc>
                <a:spcPct val="90000"/>
              </a:lnSpc>
              <a:spcBef>
                <a:spcPts val="400"/>
              </a:spcBef>
              <a:spcAft>
                <a:spcPts val="0"/>
              </a:spcAft>
              <a:buSzPts val="960"/>
              <a:buNone/>
              <a:defRPr sz="1600" b="1"/>
            </a:lvl5pPr>
            <a:lvl6pPr marL="2743200" lvl="5" indent="-228600" algn="l">
              <a:lnSpc>
                <a:spcPct val="90000"/>
              </a:lnSpc>
              <a:spcBef>
                <a:spcPts val="400"/>
              </a:spcBef>
              <a:spcAft>
                <a:spcPts val="0"/>
              </a:spcAft>
              <a:buSzPts val="960"/>
              <a:buNone/>
              <a:defRPr sz="1600" b="1"/>
            </a:lvl6pPr>
            <a:lvl7pPr marL="3200400" lvl="6" indent="-228600" algn="l">
              <a:lnSpc>
                <a:spcPct val="90000"/>
              </a:lnSpc>
              <a:spcBef>
                <a:spcPts val="400"/>
              </a:spcBef>
              <a:spcAft>
                <a:spcPts val="0"/>
              </a:spcAft>
              <a:buSzPts val="960"/>
              <a:buNone/>
              <a:defRPr sz="1600" b="1"/>
            </a:lvl7pPr>
            <a:lvl8pPr marL="3657600" lvl="7" indent="-228600" algn="l">
              <a:lnSpc>
                <a:spcPct val="90000"/>
              </a:lnSpc>
              <a:spcBef>
                <a:spcPts val="400"/>
              </a:spcBef>
              <a:spcAft>
                <a:spcPts val="0"/>
              </a:spcAft>
              <a:buSzPts val="960"/>
              <a:buNone/>
              <a:defRPr sz="1600" b="1"/>
            </a:lvl8pPr>
            <a:lvl9pPr marL="4114800" lvl="8" indent="-228600" algn="l">
              <a:lnSpc>
                <a:spcPct val="90000"/>
              </a:lnSpc>
              <a:spcBef>
                <a:spcPts val="400"/>
              </a:spcBef>
              <a:spcAft>
                <a:spcPts val="400"/>
              </a:spcAft>
              <a:buSzPts val="960"/>
              <a:buNone/>
              <a:defRPr sz="1600" b="1"/>
            </a:lvl9pPr>
          </a:lstStyle>
          <a:p>
            <a:endParaRPr/>
          </a:p>
        </p:txBody>
      </p:sp>
      <p:sp>
        <p:nvSpPr>
          <p:cNvPr id="67" name="Google Shape;67;p10"/>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Autofit/>
          </a:bodyPr>
          <a:lstStyle>
            <a:lvl1pPr marL="457200" lvl="0" indent="-312420" algn="l">
              <a:lnSpc>
                <a:spcPct val="90000"/>
              </a:lnSpc>
              <a:spcBef>
                <a:spcPts val="1400"/>
              </a:spcBef>
              <a:spcAft>
                <a:spcPts val="0"/>
              </a:spcAft>
              <a:buSzPts val="1320"/>
              <a:buChar char="•"/>
              <a:defRPr sz="2200"/>
            </a:lvl1pPr>
            <a:lvl2pPr marL="914400" lvl="1" indent="-304800" algn="l">
              <a:lnSpc>
                <a:spcPct val="90000"/>
              </a:lnSpc>
              <a:spcBef>
                <a:spcPts val="200"/>
              </a:spcBef>
              <a:spcAft>
                <a:spcPts val="0"/>
              </a:spcAft>
              <a:buSzPts val="1200"/>
              <a:buChar char="•"/>
              <a:defRPr sz="2000"/>
            </a:lvl2pPr>
            <a:lvl3pPr marL="1371600" lvl="2" indent="-297180" algn="l">
              <a:lnSpc>
                <a:spcPct val="90000"/>
              </a:lnSpc>
              <a:spcBef>
                <a:spcPts val="400"/>
              </a:spcBef>
              <a:spcAft>
                <a:spcPts val="0"/>
              </a:spcAft>
              <a:buSzPts val="1080"/>
              <a:buChar char="•"/>
              <a:defRPr sz="1800"/>
            </a:lvl3pPr>
            <a:lvl4pPr marL="1828800" lvl="3" indent="-289560" algn="l">
              <a:lnSpc>
                <a:spcPct val="90000"/>
              </a:lnSpc>
              <a:spcBef>
                <a:spcPts val="400"/>
              </a:spcBef>
              <a:spcAft>
                <a:spcPts val="0"/>
              </a:spcAft>
              <a:buSzPts val="960"/>
              <a:buChar char="•"/>
              <a:defRPr sz="1600"/>
            </a:lvl4pPr>
            <a:lvl5pPr marL="2286000" lvl="4" indent="-289560" algn="l">
              <a:lnSpc>
                <a:spcPct val="90000"/>
              </a:lnSpc>
              <a:spcBef>
                <a:spcPts val="400"/>
              </a:spcBef>
              <a:spcAft>
                <a:spcPts val="0"/>
              </a:spcAft>
              <a:buSzPts val="960"/>
              <a:buChar char="•"/>
              <a:defRPr sz="1600"/>
            </a:lvl5pPr>
            <a:lvl6pPr marL="2743200" lvl="5" indent="-289560" algn="l">
              <a:lnSpc>
                <a:spcPct val="90000"/>
              </a:lnSpc>
              <a:spcBef>
                <a:spcPts val="400"/>
              </a:spcBef>
              <a:spcAft>
                <a:spcPts val="0"/>
              </a:spcAft>
              <a:buSzPts val="960"/>
              <a:buChar char="•"/>
              <a:defRPr sz="1600"/>
            </a:lvl6pPr>
            <a:lvl7pPr marL="3200400" lvl="6" indent="-289560" algn="l">
              <a:lnSpc>
                <a:spcPct val="90000"/>
              </a:lnSpc>
              <a:spcBef>
                <a:spcPts val="400"/>
              </a:spcBef>
              <a:spcAft>
                <a:spcPts val="0"/>
              </a:spcAft>
              <a:buSzPts val="960"/>
              <a:buChar char="•"/>
              <a:defRPr sz="1600"/>
            </a:lvl7pPr>
            <a:lvl8pPr marL="3657600" lvl="7" indent="-289559" algn="l">
              <a:lnSpc>
                <a:spcPct val="90000"/>
              </a:lnSpc>
              <a:spcBef>
                <a:spcPts val="400"/>
              </a:spcBef>
              <a:spcAft>
                <a:spcPts val="0"/>
              </a:spcAft>
              <a:buSzPts val="960"/>
              <a:buChar char="•"/>
              <a:defRPr sz="1600"/>
            </a:lvl8pPr>
            <a:lvl9pPr marL="4114800" lvl="8" indent="-289559" algn="l">
              <a:lnSpc>
                <a:spcPct val="90000"/>
              </a:lnSpc>
              <a:spcBef>
                <a:spcPts val="400"/>
              </a:spcBef>
              <a:spcAft>
                <a:spcPts val="400"/>
              </a:spcAft>
              <a:buSzPts val="960"/>
              <a:buChar char="•"/>
              <a:defRPr sz="1600"/>
            </a:lvl9pPr>
          </a:lstStyle>
          <a:p>
            <a:endParaRPr/>
          </a:p>
        </p:txBody>
      </p:sp>
      <p:sp>
        <p:nvSpPr>
          <p:cNvPr id="68" name="Google Shape;68;p10"/>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440"/>
              <a:buNone/>
              <a:defRPr sz="2400" b="1"/>
            </a:lvl1pPr>
            <a:lvl2pPr marL="914400" lvl="1" indent="-228600" algn="l">
              <a:lnSpc>
                <a:spcPct val="90000"/>
              </a:lnSpc>
              <a:spcBef>
                <a:spcPts val="200"/>
              </a:spcBef>
              <a:spcAft>
                <a:spcPts val="0"/>
              </a:spcAft>
              <a:buSzPts val="1200"/>
              <a:buNone/>
              <a:defRPr sz="2000" b="1"/>
            </a:lvl2pPr>
            <a:lvl3pPr marL="1371600" lvl="2" indent="-228600" algn="l">
              <a:lnSpc>
                <a:spcPct val="90000"/>
              </a:lnSpc>
              <a:spcBef>
                <a:spcPts val="400"/>
              </a:spcBef>
              <a:spcAft>
                <a:spcPts val="0"/>
              </a:spcAft>
              <a:buSzPts val="1080"/>
              <a:buNone/>
              <a:defRPr sz="1800" b="1"/>
            </a:lvl3pPr>
            <a:lvl4pPr marL="1828800" lvl="3" indent="-228600" algn="l">
              <a:lnSpc>
                <a:spcPct val="90000"/>
              </a:lnSpc>
              <a:spcBef>
                <a:spcPts val="400"/>
              </a:spcBef>
              <a:spcAft>
                <a:spcPts val="0"/>
              </a:spcAft>
              <a:buSzPts val="960"/>
              <a:buNone/>
              <a:defRPr sz="1600" b="1"/>
            </a:lvl4pPr>
            <a:lvl5pPr marL="2286000" lvl="4" indent="-228600" algn="l">
              <a:lnSpc>
                <a:spcPct val="90000"/>
              </a:lnSpc>
              <a:spcBef>
                <a:spcPts val="400"/>
              </a:spcBef>
              <a:spcAft>
                <a:spcPts val="0"/>
              </a:spcAft>
              <a:buSzPts val="960"/>
              <a:buNone/>
              <a:defRPr sz="1600" b="1"/>
            </a:lvl5pPr>
            <a:lvl6pPr marL="2743200" lvl="5" indent="-228600" algn="l">
              <a:lnSpc>
                <a:spcPct val="90000"/>
              </a:lnSpc>
              <a:spcBef>
                <a:spcPts val="400"/>
              </a:spcBef>
              <a:spcAft>
                <a:spcPts val="0"/>
              </a:spcAft>
              <a:buSzPts val="960"/>
              <a:buNone/>
              <a:defRPr sz="1600" b="1"/>
            </a:lvl6pPr>
            <a:lvl7pPr marL="3200400" lvl="6" indent="-228600" algn="l">
              <a:lnSpc>
                <a:spcPct val="90000"/>
              </a:lnSpc>
              <a:spcBef>
                <a:spcPts val="400"/>
              </a:spcBef>
              <a:spcAft>
                <a:spcPts val="0"/>
              </a:spcAft>
              <a:buSzPts val="960"/>
              <a:buNone/>
              <a:defRPr sz="1600" b="1"/>
            </a:lvl7pPr>
            <a:lvl8pPr marL="3657600" lvl="7" indent="-228600" algn="l">
              <a:lnSpc>
                <a:spcPct val="90000"/>
              </a:lnSpc>
              <a:spcBef>
                <a:spcPts val="400"/>
              </a:spcBef>
              <a:spcAft>
                <a:spcPts val="0"/>
              </a:spcAft>
              <a:buSzPts val="960"/>
              <a:buNone/>
              <a:defRPr sz="1600" b="1"/>
            </a:lvl8pPr>
            <a:lvl9pPr marL="4114800" lvl="8" indent="-228600" algn="l">
              <a:lnSpc>
                <a:spcPct val="90000"/>
              </a:lnSpc>
              <a:spcBef>
                <a:spcPts val="400"/>
              </a:spcBef>
              <a:spcAft>
                <a:spcPts val="400"/>
              </a:spcAft>
              <a:buSzPts val="960"/>
              <a:buNone/>
              <a:defRPr sz="1600" b="1"/>
            </a:lvl9pPr>
          </a:lstStyle>
          <a:p>
            <a:endParaRPr/>
          </a:p>
        </p:txBody>
      </p:sp>
      <p:sp>
        <p:nvSpPr>
          <p:cNvPr id="69" name="Google Shape;69;p10"/>
          <p:cNvSpPr txBox="1">
            <a:spLocks noGrp="1"/>
          </p:cNvSpPr>
          <p:nvPr>
            <p:ph type="body" idx="4"/>
          </p:nvPr>
        </p:nvSpPr>
        <p:spPr>
          <a:xfrm>
            <a:off x="6269173" y="2719323"/>
            <a:ext cx="4754880" cy="3383280"/>
          </a:xfrm>
          <a:prstGeom prst="rect">
            <a:avLst/>
          </a:prstGeom>
          <a:noFill/>
          <a:ln>
            <a:noFill/>
          </a:ln>
        </p:spPr>
        <p:txBody>
          <a:bodyPr spcFirstLastPara="1" wrap="square" lIns="91425" tIns="45700" rIns="91425" bIns="45700" anchor="t" anchorCtr="0">
            <a:noAutofit/>
          </a:bodyPr>
          <a:lstStyle>
            <a:lvl1pPr marL="457200" lvl="0" indent="-312420" algn="l">
              <a:lnSpc>
                <a:spcPct val="90000"/>
              </a:lnSpc>
              <a:spcBef>
                <a:spcPts val="1400"/>
              </a:spcBef>
              <a:spcAft>
                <a:spcPts val="0"/>
              </a:spcAft>
              <a:buSzPts val="1320"/>
              <a:buChar char="•"/>
              <a:defRPr sz="2200"/>
            </a:lvl1pPr>
            <a:lvl2pPr marL="914400" lvl="1" indent="-304800" algn="l">
              <a:lnSpc>
                <a:spcPct val="90000"/>
              </a:lnSpc>
              <a:spcBef>
                <a:spcPts val="200"/>
              </a:spcBef>
              <a:spcAft>
                <a:spcPts val="0"/>
              </a:spcAft>
              <a:buSzPts val="1200"/>
              <a:buChar char="•"/>
              <a:defRPr sz="2000"/>
            </a:lvl2pPr>
            <a:lvl3pPr marL="1371600" lvl="2" indent="-297180" algn="l">
              <a:lnSpc>
                <a:spcPct val="90000"/>
              </a:lnSpc>
              <a:spcBef>
                <a:spcPts val="400"/>
              </a:spcBef>
              <a:spcAft>
                <a:spcPts val="0"/>
              </a:spcAft>
              <a:buSzPts val="1080"/>
              <a:buChar char="•"/>
              <a:defRPr sz="1800"/>
            </a:lvl3pPr>
            <a:lvl4pPr marL="1828800" lvl="3" indent="-289560" algn="l">
              <a:lnSpc>
                <a:spcPct val="90000"/>
              </a:lnSpc>
              <a:spcBef>
                <a:spcPts val="400"/>
              </a:spcBef>
              <a:spcAft>
                <a:spcPts val="0"/>
              </a:spcAft>
              <a:buSzPts val="960"/>
              <a:buChar char="•"/>
              <a:defRPr sz="1600"/>
            </a:lvl4pPr>
            <a:lvl5pPr marL="2286000" lvl="4" indent="-289560" algn="l">
              <a:lnSpc>
                <a:spcPct val="90000"/>
              </a:lnSpc>
              <a:spcBef>
                <a:spcPts val="400"/>
              </a:spcBef>
              <a:spcAft>
                <a:spcPts val="0"/>
              </a:spcAft>
              <a:buSzPts val="960"/>
              <a:buChar char="•"/>
              <a:defRPr sz="1600"/>
            </a:lvl5pPr>
            <a:lvl6pPr marL="2743200" lvl="5" indent="-289560" algn="l">
              <a:lnSpc>
                <a:spcPct val="90000"/>
              </a:lnSpc>
              <a:spcBef>
                <a:spcPts val="400"/>
              </a:spcBef>
              <a:spcAft>
                <a:spcPts val="0"/>
              </a:spcAft>
              <a:buSzPts val="960"/>
              <a:buChar char="•"/>
              <a:defRPr sz="1600"/>
            </a:lvl6pPr>
            <a:lvl7pPr marL="3200400" lvl="6" indent="-289560" algn="l">
              <a:lnSpc>
                <a:spcPct val="90000"/>
              </a:lnSpc>
              <a:spcBef>
                <a:spcPts val="400"/>
              </a:spcBef>
              <a:spcAft>
                <a:spcPts val="0"/>
              </a:spcAft>
              <a:buSzPts val="960"/>
              <a:buChar char="•"/>
              <a:defRPr sz="1600"/>
            </a:lvl7pPr>
            <a:lvl8pPr marL="3657600" lvl="7" indent="-289559" algn="l">
              <a:lnSpc>
                <a:spcPct val="90000"/>
              </a:lnSpc>
              <a:spcBef>
                <a:spcPts val="400"/>
              </a:spcBef>
              <a:spcAft>
                <a:spcPts val="0"/>
              </a:spcAft>
              <a:buSzPts val="960"/>
              <a:buChar char="•"/>
              <a:defRPr sz="1600"/>
            </a:lvl8pPr>
            <a:lvl9pPr marL="4114800" lvl="8" indent="-289559" algn="l">
              <a:lnSpc>
                <a:spcPct val="90000"/>
              </a:lnSpc>
              <a:spcBef>
                <a:spcPts val="400"/>
              </a:spcBef>
              <a:spcAft>
                <a:spcPts val="400"/>
              </a:spcAft>
              <a:buSzPts val="960"/>
              <a:buChar char="•"/>
              <a:defRPr sz="1600"/>
            </a:lvl9pPr>
          </a:lstStyle>
          <a:p>
            <a:endParaRPr/>
          </a:p>
        </p:txBody>
      </p:sp>
      <p:sp>
        <p:nvSpPr>
          <p:cNvPr id="70" name="Google Shape;70;p10"/>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1" name="Google Shape;71;p10"/>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2" name="Google Shape;72;p10"/>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900"/>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31140" y="243841"/>
            <a:ext cx="11724640" cy="6377939"/>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300"/>
              <a:buFont typeface="Corbel"/>
              <a:buNone/>
              <a:defRPr sz="33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143002" y="2057400"/>
            <a:ext cx="9872871" cy="4038600"/>
          </a:xfrm>
          <a:prstGeom prst="rect">
            <a:avLst/>
          </a:prstGeom>
          <a:noFill/>
          <a:ln>
            <a:noFill/>
          </a:ln>
        </p:spPr>
        <p:txBody>
          <a:bodyPr spcFirstLastPara="1" wrap="square" lIns="91425" tIns="45700" rIns="91425" bIns="45700" anchor="t" anchorCtr="0">
            <a:noAutofit/>
          </a:bodyPr>
          <a:lstStyle>
            <a:lvl1pPr marL="457200" marR="0" lvl="0" indent="-312420" algn="l" rtl="0">
              <a:lnSpc>
                <a:spcPct val="90000"/>
              </a:lnSpc>
              <a:spcBef>
                <a:spcPts val="1050"/>
              </a:spcBef>
              <a:spcAft>
                <a:spcPts val="0"/>
              </a:spcAft>
              <a:buClr>
                <a:schemeClr val="accent1"/>
              </a:buClr>
              <a:buSzPts val="1320"/>
              <a:buFont typeface="Corbel"/>
              <a:buChar char="•"/>
              <a:defRPr sz="1650" b="0" i="0" u="none" strike="noStrike" cap="none">
                <a:solidFill>
                  <a:schemeClr val="accent1"/>
                </a:solidFill>
                <a:latin typeface="Corbel"/>
                <a:ea typeface="Corbel"/>
                <a:cs typeface="Corbel"/>
                <a:sym typeface="Corbel"/>
              </a:defRPr>
            </a:lvl1pPr>
            <a:lvl2pPr marL="914400" marR="0" lvl="1" indent="-304800" algn="l" rtl="0">
              <a:lnSpc>
                <a:spcPct val="90000"/>
              </a:lnSpc>
              <a:spcBef>
                <a:spcPts val="150"/>
              </a:spcBef>
              <a:spcAft>
                <a:spcPts val="0"/>
              </a:spcAft>
              <a:buClr>
                <a:schemeClr val="accent1"/>
              </a:buClr>
              <a:buSzPts val="1200"/>
              <a:buFont typeface="Corbel"/>
              <a:buChar char="•"/>
              <a:defRPr sz="1500" b="0" i="0" u="none" strike="noStrike" cap="none">
                <a:solidFill>
                  <a:schemeClr val="accent1"/>
                </a:solidFill>
                <a:latin typeface="Corbel"/>
                <a:ea typeface="Corbel"/>
                <a:cs typeface="Corbel"/>
                <a:sym typeface="Corbel"/>
              </a:defRPr>
            </a:lvl2pPr>
            <a:lvl3pPr marL="1371600" marR="0" lvl="2" indent="-297180" algn="l" rtl="0">
              <a:lnSpc>
                <a:spcPct val="90000"/>
              </a:lnSpc>
              <a:spcBef>
                <a:spcPts val="300"/>
              </a:spcBef>
              <a:spcAft>
                <a:spcPts val="0"/>
              </a:spcAft>
              <a:buClr>
                <a:schemeClr val="accent1"/>
              </a:buClr>
              <a:buSzPts val="1080"/>
              <a:buFont typeface="Corbel"/>
              <a:buChar char="•"/>
              <a:defRPr sz="1350" b="0" i="0" u="none" strike="noStrike" cap="none">
                <a:solidFill>
                  <a:schemeClr val="accent1"/>
                </a:solidFill>
                <a:latin typeface="Corbel"/>
                <a:ea typeface="Corbel"/>
                <a:cs typeface="Corbel"/>
                <a:sym typeface="Corbel"/>
              </a:defRPr>
            </a:lvl3pPr>
            <a:lvl4pPr marL="1828800" marR="0" lvl="3"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4pPr>
            <a:lvl5pPr marL="2286000" marR="0" lvl="4"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5pPr>
            <a:lvl6pPr marL="2743200" marR="0" lvl="5"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6pPr>
            <a:lvl7pPr marL="3200400" marR="0" lvl="6"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7pPr>
            <a:lvl8pPr marL="3657600" marR="0" lvl="7" indent="-289559"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1142996" y="6223828"/>
            <a:ext cx="232907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1400"/>
              <a:buFont typeface="Arial"/>
              <a:buNone/>
              <a:defRPr sz="1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949149" y="6223828"/>
            <a:ext cx="47177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1"/>
              </a:buClr>
              <a:buSzPts val="1400"/>
              <a:buFont typeface="Arial"/>
              <a:buNone/>
              <a:defRPr sz="1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esertmuseum.org/wbs/docs/Beatriz_the_Builder_Bee.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hyperlink" Target="mailto:rkropp@desertmuseum.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drive.google.com/file/d/1FWjQ6CqfwCGubMdkw4i_Rpr7hGydc1rm/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a:t>
            </a:fld>
            <a:endParaRPr/>
          </a:p>
        </p:txBody>
      </p:sp>
      <p:pic>
        <p:nvPicPr>
          <p:cNvPr id="103" name="Google Shape;103;p15"/>
          <p:cNvPicPr preferRelativeResize="0"/>
          <p:nvPr/>
        </p:nvPicPr>
        <p:blipFill>
          <a:blip r:embed="rId3">
            <a:alphaModFix/>
          </a:blip>
          <a:stretch>
            <a:fillRect/>
          </a:stretch>
        </p:blipFill>
        <p:spPr>
          <a:xfrm>
            <a:off x="276800" y="5445921"/>
            <a:ext cx="8667750" cy="1143000"/>
          </a:xfrm>
          <a:prstGeom prst="rect">
            <a:avLst/>
          </a:prstGeom>
          <a:noFill/>
          <a:ln>
            <a:noFill/>
          </a:ln>
        </p:spPr>
      </p:pic>
      <p:pic>
        <p:nvPicPr>
          <p:cNvPr id="104" name="Google Shape;104;p15"/>
          <p:cNvPicPr preferRelativeResize="0"/>
          <p:nvPr/>
        </p:nvPicPr>
        <p:blipFill rotWithShape="1">
          <a:blip r:embed="rId4">
            <a:alphaModFix/>
          </a:blip>
          <a:srcRect l="296" r="879"/>
          <a:stretch/>
        </p:blipFill>
        <p:spPr>
          <a:xfrm>
            <a:off x="236000" y="312900"/>
            <a:ext cx="11716602" cy="627425"/>
          </a:xfrm>
          <a:prstGeom prst="rect">
            <a:avLst/>
          </a:prstGeom>
          <a:noFill/>
          <a:ln>
            <a:noFill/>
          </a:ln>
        </p:spPr>
      </p:pic>
      <p:pic>
        <p:nvPicPr>
          <p:cNvPr id="105" name="Google Shape;105;p15"/>
          <p:cNvPicPr preferRelativeResize="0"/>
          <p:nvPr/>
        </p:nvPicPr>
        <p:blipFill>
          <a:blip r:embed="rId5">
            <a:alphaModFix/>
          </a:blip>
          <a:stretch>
            <a:fillRect/>
          </a:stretch>
        </p:blipFill>
        <p:spPr>
          <a:xfrm rot="-774083">
            <a:off x="114800" y="44400"/>
            <a:ext cx="3486551" cy="3486551"/>
          </a:xfrm>
          <a:prstGeom prst="rect">
            <a:avLst/>
          </a:prstGeom>
          <a:noFill/>
          <a:ln>
            <a:noFill/>
          </a:ln>
        </p:spPr>
      </p:pic>
      <p:sp>
        <p:nvSpPr>
          <p:cNvPr id="106" name="Google Shape;106;p15"/>
          <p:cNvSpPr txBox="1"/>
          <p:nvPr/>
        </p:nvSpPr>
        <p:spPr>
          <a:xfrm>
            <a:off x="258150" y="2161650"/>
            <a:ext cx="11675700" cy="25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0" b="1">
                <a:solidFill>
                  <a:schemeClr val="dk1"/>
                </a:solidFill>
              </a:rPr>
              <a:t>2nd Grade:</a:t>
            </a:r>
            <a:endParaRPr sz="8000" b="1">
              <a:solidFill>
                <a:schemeClr val="dk1"/>
              </a:solidFill>
            </a:endParaRPr>
          </a:p>
          <a:p>
            <a:pPr marL="0" lvl="0" indent="0" algn="ctr" rtl="0">
              <a:spcBef>
                <a:spcPts val="0"/>
              </a:spcBef>
              <a:spcAft>
                <a:spcPts val="0"/>
              </a:spcAft>
              <a:buNone/>
            </a:pPr>
            <a:r>
              <a:rPr lang="en-US" sz="8000" b="1">
                <a:solidFill>
                  <a:schemeClr val="dk1"/>
                </a:solidFill>
              </a:rPr>
              <a:t>Bee Heroes</a:t>
            </a:r>
            <a:endParaRPr sz="8000" b="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83"/>
        <p:cNvGrpSpPr/>
        <p:nvPr/>
      </p:nvGrpSpPr>
      <p:grpSpPr>
        <a:xfrm>
          <a:off x="0" y="0"/>
          <a:ext cx="0" cy="0"/>
          <a:chOff x="0" y="0"/>
          <a:chExt cx="0" cy="0"/>
        </a:xfrm>
      </p:grpSpPr>
      <p:sp>
        <p:nvSpPr>
          <p:cNvPr id="184" name="Google Shape;184;p2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10</a:t>
            </a:fld>
            <a:endParaRPr>
              <a:solidFill>
                <a:srgbClr val="A6B727"/>
              </a:solidFill>
            </a:endParaRPr>
          </a:p>
        </p:txBody>
      </p:sp>
      <p:pic>
        <p:nvPicPr>
          <p:cNvPr id="185" name="Google Shape;185;p24"/>
          <p:cNvPicPr preferRelativeResize="0"/>
          <p:nvPr/>
        </p:nvPicPr>
        <p:blipFill>
          <a:blip r:embed="rId3">
            <a:alphaModFix/>
          </a:blip>
          <a:stretch>
            <a:fillRect/>
          </a:stretch>
        </p:blipFill>
        <p:spPr>
          <a:xfrm>
            <a:off x="152395" y="103023"/>
            <a:ext cx="6437825" cy="5207025"/>
          </a:xfrm>
          <a:prstGeom prst="rect">
            <a:avLst/>
          </a:prstGeom>
          <a:noFill/>
          <a:ln>
            <a:noFill/>
          </a:ln>
        </p:spPr>
      </p:pic>
      <p:pic>
        <p:nvPicPr>
          <p:cNvPr id="186" name="Google Shape;186;p24"/>
          <p:cNvPicPr preferRelativeResize="0"/>
          <p:nvPr/>
        </p:nvPicPr>
        <p:blipFill>
          <a:blip r:embed="rId4">
            <a:alphaModFix/>
          </a:blip>
          <a:stretch>
            <a:fillRect/>
          </a:stretch>
        </p:blipFill>
        <p:spPr>
          <a:xfrm>
            <a:off x="5768500" y="1173425"/>
            <a:ext cx="6271099" cy="5450575"/>
          </a:xfrm>
          <a:prstGeom prst="rect">
            <a:avLst/>
          </a:prstGeom>
          <a:noFill/>
          <a:ln>
            <a:noFill/>
          </a:ln>
        </p:spPr>
      </p:pic>
      <p:sp>
        <p:nvSpPr>
          <p:cNvPr id="187" name="Google Shape;187;p24"/>
          <p:cNvSpPr txBox="1"/>
          <p:nvPr/>
        </p:nvSpPr>
        <p:spPr>
          <a:xfrm>
            <a:off x="217100" y="1792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Engage</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91"/>
        <p:cNvGrpSpPr/>
        <p:nvPr/>
      </p:nvGrpSpPr>
      <p:grpSpPr>
        <a:xfrm>
          <a:off x="0" y="0"/>
          <a:ext cx="0" cy="0"/>
          <a:chOff x="0" y="0"/>
          <a:chExt cx="0" cy="0"/>
        </a:xfrm>
      </p:grpSpPr>
      <p:pic>
        <p:nvPicPr>
          <p:cNvPr id="192" name="Google Shape;192;p25"/>
          <p:cNvPicPr preferRelativeResize="0"/>
          <p:nvPr/>
        </p:nvPicPr>
        <p:blipFill rotWithShape="1">
          <a:blip r:embed="rId3">
            <a:alphaModFix/>
          </a:blip>
          <a:srcRect l="9041"/>
          <a:stretch/>
        </p:blipFill>
        <p:spPr>
          <a:xfrm>
            <a:off x="5430700" y="255425"/>
            <a:ext cx="6530625" cy="5283775"/>
          </a:xfrm>
          <a:prstGeom prst="rect">
            <a:avLst/>
          </a:prstGeom>
          <a:noFill/>
          <a:ln>
            <a:noFill/>
          </a:ln>
        </p:spPr>
      </p:pic>
      <p:pic>
        <p:nvPicPr>
          <p:cNvPr id="193" name="Google Shape;193;p25"/>
          <p:cNvPicPr preferRelativeResize="0"/>
          <p:nvPr/>
        </p:nvPicPr>
        <p:blipFill>
          <a:blip r:embed="rId4">
            <a:alphaModFix/>
          </a:blip>
          <a:stretch>
            <a:fillRect/>
          </a:stretch>
        </p:blipFill>
        <p:spPr>
          <a:xfrm>
            <a:off x="217100" y="1933000"/>
            <a:ext cx="5506900" cy="4651175"/>
          </a:xfrm>
          <a:prstGeom prst="rect">
            <a:avLst/>
          </a:prstGeom>
          <a:noFill/>
          <a:ln>
            <a:noFill/>
          </a:ln>
        </p:spPr>
      </p:pic>
      <p:sp>
        <p:nvSpPr>
          <p:cNvPr id="194" name="Google Shape;194;p25"/>
          <p:cNvSpPr txBox="1"/>
          <p:nvPr/>
        </p:nvSpPr>
        <p:spPr>
          <a:xfrm>
            <a:off x="217100" y="1792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Engage</a:t>
            </a:r>
            <a:endParaRPr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98"/>
        <p:cNvGrpSpPr/>
        <p:nvPr/>
      </p:nvGrpSpPr>
      <p:grpSpPr>
        <a:xfrm>
          <a:off x="0" y="0"/>
          <a:ext cx="0" cy="0"/>
          <a:chOff x="0" y="0"/>
          <a:chExt cx="0" cy="0"/>
        </a:xfrm>
      </p:grpSpPr>
      <p:sp>
        <p:nvSpPr>
          <p:cNvPr id="199" name="Google Shape;199;p2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12</a:t>
            </a:fld>
            <a:endParaRPr>
              <a:solidFill>
                <a:srgbClr val="A6B727"/>
              </a:solidFill>
            </a:endParaRPr>
          </a:p>
        </p:txBody>
      </p:sp>
      <p:sp>
        <p:nvSpPr>
          <p:cNvPr id="200" name="Google Shape;200;p26"/>
          <p:cNvSpPr txBox="1"/>
          <p:nvPr/>
        </p:nvSpPr>
        <p:spPr>
          <a:xfrm>
            <a:off x="217100" y="1792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Engage</a:t>
            </a:r>
            <a:endParaRPr b="1">
              <a:solidFill>
                <a:schemeClr val="lt1"/>
              </a:solidFill>
            </a:endParaRPr>
          </a:p>
        </p:txBody>
      </p:sp>
      <p:pic>
        <p:nvPicPr>
          <p:cNvPr id="201" name="Google Shape;201;p26"/>
          <p:cNvPicPr preferRelativeResize="0"/>
          <p:nvPr/>
        </p:nvPicPr>
        <p:blipFill>
          <a:blip r:embed="rId3">
            <a:alphaModFix/>
          </a:blip>
          <a:stretch>
            <a:fillRect/>
          </a:stretch>
        </p:blipFill>
        <p:spPr>
          <a:xfrm>
            <a:off x="217100" y="255425"/>
            <a:ext cx="4470300" cy="2288662"/>
          </a:xfrm>
          <a:prstGeom prst="rect">
            <a:avLst/>
          </a:prstGeom>
          <a:noFill/>
          <a:ln>
            <a:noFill/>
          </a:ln>
        </p:spPr>
      </p:pic>
      <p:pic>
        <p:nvPicPr>
          <p:cNvPr id="202" name="Google Shape;202;p26"/>
          <p:cNvPicPr preferRelativeResize="0"/>
          <p:nvPr/>
        </p:nvPicPr>
        <p:blipFill>
          <a:blip r:embed="rId4">
            <a:alphaModFix/>
          </a:blip>
          <a:stretch>
            <a:fillRect/>
          </a:stretch>
        </p:blipFill>
        <p:spPr>
          <a:xfrm>
            <a:off x="7513450" y="208325"/>
            <a:ext cx="4514850" cy="3208705"/>
          </a:xfrm>
          <a:prstGeom prst="rect">
            <a:avLst/>
          </a:prstGeom>
          <a:noFill/>
          <a:ln>
            <a:noFill/>
          </a:ln>
        </p:spPr>
      </p:pic>
      <p:pic>
        <p:nvPicPr>
          <p:cNvPr id="203" name="Google Shape;203;p26"/>
          <p:cNvPicPr preferRelativeResize="0"/>
          <p:nvPr/>
        </p:nvPicPr>
        <p:blipFill rotWithShape="1">
          <a:blip r:embed="rId5">
            <a:alphaModFix/>
          </a:blip>
          <a:srcRect l="3657" r="4447"/>
          <a:stretch/>
        </p:blipFill>
        <p:spPr>
          <a:xfrm>
            <a:off x="217100" y="2682000"/>
            <a:ext cx="4149000" cy="3845500"/>
          </a:xfrm>
          <a:prstGeom prst="rect">
            <a:avLst/>
          </a:prstGeom>
          <a:noFill/>
          <a:ln>
            <a:noFill/>
          </a:ln>
        </p:spPr>
      </p:pic>
      <p:pic>
        <p:nvPicPr>
          <p:cNvPr id="204" name="Google Shape;204;p26"/>
          <p:cNvPicPr preferRelativeResize="0"/>
          <p:nvPr/>
        </p:nvPicPr>
        <p:blipFill>
          <a:blip r:embed="rId6">
            <a:alphaModFix/>
          </a:blip>
          <a:stretch>
            <a:fillRect/>
          </a:stretch>
        </p:blipFill>
        <p:spPr>
          <a:xfrm>
            <a:off x="8094550" y="3797050"/>
            <a:ext cx="3781350" cy="2815825"/>
          </a:xfrm>
          <a:prstGeom prst="rect">
            <a:avLst/>
          </a:prstGeom>
          <a:noFill/>
          <a:ln>
            <a:noFill/>
          </a:ln>
        </p:spPr>
      </p:pic>
      <p:pic>
        <p:nvPicPr>
          <p:cNvPr id="205" name="Google Shape;205;p26"/>
          <p:cNvPicPr preferRelativeResize="0"/>
          <p:nvPr/>
        </p:nvPicPr>
        <p:blipFill rotWithShape="1">
          <a:blip r:embed="rId7">
            <a:alphaModFix/>
          </a:blip>
          <a:srcRect l="13159" t="912" r="24472" b="34857"/>
          <a:stretch/>
        </p:blipFill>
        <p:spPr>
          <a:xfrm>
            <a:off x="7535725" y="3588225"/>
            <a:ext cx="4470300" cy="3081087"/>
          </a:xfrm>
          <a:prstGeom prst="rect">
            <a:avLst/>
          </a:prstGeom>
          <a:noFill/>
          <a:ln>
            <a:noFill/>
          </a:ln>
        </p:spPr>
      </p:pic>
      <p:pic>
        <p:nvPicPr>
          <p:cNvPr id="206" name="Google Shape;206;p26"/>
          <p:cNvPicPr preferRelativeResize="0"/>
          <p:nvPr/>
        </p:nvPicPr>
        <p:blipFill>
          <a:blip r:embed="rId8">
            <a:alphaModFix/>
          </a:blip>
          <a:stretch>
            <a:fillRect/>
          </a:stretch>
        </p:blipFill>
        <p:spPr>
          <a:xfrm>
            <a:off x="4021500" y="579425"/>
            <a:ext cx="4149000" cy="583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10"/>
        <p:cNvGrpSpPr/>
        <p:nvPr/>
      </p:nvGrpSpPr>
      <p:grpSpPr>
        <a:xfrm>
          <a:off x="0" y="0"/>
          <a:ext cx="0" cy="0"/>
          <a:chOff x="0" y="0"/>
          <a:chExt cx="0" cy="0"/>
        </a:xfrm>
      </p:grpSpPr>
      <p:sp>
        <p:nvSpPr>
          <p:cNvPr id="211" name="Google Shape;211;p2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13</a:t>
            </a:fld>
            <a:endParaRPr>
              <a:solidFill>
                <a:srgbClr val="A6B727"/>
              </a:solidFill>
            </a:endParaRPr>
          </a:p>
        </p:txBody>
      </p:sp>
      <p:sp>
        <p:nvSpPr>
          <p:cNvPr id="212" name="Google Shape;212;p27"/>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Engage</a:t>
            </a:r>
            <a:endParaRPr b="1"/>
          </a:p>
        </p:txBody>
      </p:sp>
      <p:sp>
        <p:nvSpPr>
          <p:cNvPr id="213" name="Google Shape;213;p27"/>
          <p:cNvSpPr txBox="1"/>
          <p:nvPr/>
        </p:nvSpPr>
        <p:spPr>
          <a:xfrm>
            <a:off x="1337550" y="721200"/>
            <a:ext cx="9117900" cy="480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b="1"/>
              <a:t>After looking at the pictures of bees, what are some things bees need to survive in the Sonoran Desert?</a:t>
            </a:r>
            <a:endParaRPr sz="6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17"/>
        <p:cNvGrpSpPr/>
        <p:nvPr/>
      </p:nvGrpSpPr>
      <p:grpSpPr>
        <a:xfrm>
          <a:off x="0" y="0"/>
          <a:ext cx="0" cy="0"/>
          <a:chOff x="0" y="0"/>
          <a:chExt cx="0" cy="0"/>
        </a:xfrm>
      </p:grpSpPr>
      <p:sp>
        <p:nvSpPr>
          <p:cNvPr id="218" name="Google Shape;218;p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14</a:t>
            </a:fld>
            <a:endParaRPr>
              <a:solidFill>
                <a:srgbClr val="A6B727"/>
              </a:solidFill>
            </a:endParaRPr>
          </a:p>
        </p:txBody>
      </p:sp>
      <p:sp>
        <p:nvSpPr>
          <p:cNvPr id="219" name="Google Shape;219;p28"/>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Engage</a:t>
            </a:r>
            <a:endParaRPr b="1"/>
          </a:p>
        </p:txBody>
      </p:sp>
      <p:sp>
        <p:nvSpPr>
          <p:cNvPr id="220" name="Google Shape;220;p28"/>
          <p:cNvSpPr txBox="1"/>
          <p:nvPr/>
        </p:nvSpPr>
        <p:spPr>
          <a:xfrm>
            <a:off x="901700" y="1474775"/>
            <a:ext cx="47922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What are 4 things bees need to survive in the Sonoran Desert? Write your answers on page 3 in your bee journal.</a:t>
            </a:r>
            <a:endParaRPr sz="3000"/>
          </a:p>
        </p:txBody>
      </p:sp>
      <p:pic>
        <p:nvPicPr>
          <p:cNvPr id="221" name="Google Shape;221;p28"/>
          <p:cNvPicPr preferRelativeResize="0"/>
          <p:nvPr/>
        </p:nvPicPr>
        <p:blipFill>
          <a:blip r:embed="rId3">
            <a:alphaModFix/>
          </a:blip>
          <a:stretch>
            <a:fillRect/>
          </a:stretch>
        </p:blipFill>
        <p:spPr>
          <a:xfrm>
            <a:off x="7110600" y="255425"/>
            <a:ext cx="4661525" cy="6025199"/>
          </a:xfrm>
          <a:prstGeom prst="rect">
            <a:avLst/>
          </a:prstGeom>
          <a:noFill/>
          <a:ln w="9525" cap="flat" cmpd="sng">
            <a:solidFill>
              <a:schemeClr val="dk1"/>
            </a:solidFill>
            <a:prstDash val="solid"/>
            <a:round/>
            <a:headEnd type="none" w="sm" len="sm"/>
            <a:tailEnd type="none" w="sm" len="sm"/>
          </a:ln>
        </p:spPr>
      </p:pic>
      <p:sp>
        <p:nvSpPr>
          <p:cNvPr id="222" name="Google Shape;222;p28"/>
          <p:cNvSpPr/>
          <p:nvPr/>
        </p:nvSpPr>
        <p:spPr>
          <a:xfrm rot="9829227">
            <a:off x="4741352" y="4513756"/>
            <a:ext cx="2480546" cy="1697090"/>
          </a:xfrm>
          <a:prstGeom prst="lef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415653" y="407925"/>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172C87"/>
              </a:buClr>
              <a:buSzPts val="2800"/>
              <a:buNone/>
            </a:pPr>
            <a:r>
              <a:rPr lang="en-US" sz="4000" b="1">
                <a:solidFill>
                  <a:schemeClr val="dk1"/>
                </a:solidFill>
                <a:latin typeface="Arial"/>
                <a:ea typeface="Arial"/>
                <a:cs typeface="Arial"/>
                <a:sym typeface="Arial"/>
              </a:rPr>
              <a:t>Gallery Walk Around Matching Activity</a:t>
            </a:r>
            <a:r>
              <a:rPr lang="en-US" sz="2800" b="1">
                <a:solidFill>
                  <a:schemeClr val="dk1"/>
                </a:solidFill>
              </a:rPr>
              <a:t>	</a:t>
            </a:r>
            <a:endParaRPr sz="2800" b="1">
              <a:solidFill>
                <a:schemeClr val="dk1"/>
              </a:solidFill>
            </a:endParaRPr>
          </a:p>
        </p:txBody>
      </p:sp>
      <p:sp>
        <p:nvSpPr>
          <p:cNvPr id="228" name="Google Shape;228;p29"/>
          <p:cNvSpPr txBox="1">
            <a:spLocks noGrp="1"/>
          </p:cNvSpPr>
          <p:nvPr>
            <p:ph type="sldNum" idx="12"/>
          </p:nvPr>
        </p:nvSpPr>
        <p:spPr>
          <a:xfrm>
            <a:off x="11296611" y="6151348"/>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15</a:t>
            </a:fld>
            <a:endParaRPr>
              <a:solidFill>
                <a:srgbClr val="A6B727"/>
              </a:solidFill>
            </a:endParaRPr>
          </a:p>
        </p:txBody>
      </p:sp>
      <p:sp>
        <p:nvSpPr>
          <p:cNvPr id="229" name="Google Shape;229;p29"/>
          <p:cNvSpPr txBox="1"/>
          <p:nvPr/>
        </p:nvSpPr>
        <p:spPr>
          <a:xfrm>
            <a:off x="244950" y="18185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
        <p:nvSpPr>
          <p:cNvPr id="230" name="Google Shape;230;p29"/>
          <p:cNvSpPr txBox="1"/>
          <p:nvPr/>
        </p:nvSpPr>
        <p:spPr>
          <a:xfrm>
            <a:off x="406400" y="1322350"/>
            <a:ext cx="11360700" cy="323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a:t>Posted around the classroom are pictures of Sonoran Desert plants, flowers, and landscape. </a:t>
            </a:r>
            <a:endParaRPr sz="3300"/>
          </a:p>
          <a:p>
            <a:pPr marL="0" lvl="0" indent="0" algn="ctr" rtl="0">
              <a:spcBef>
                <a:spcPts val="0"/>
              </a:spcBef>
              <a:spcAft>
                <a:spcPts val="0"/>
              </a:spcAft>
              <a:buNone/>
            </a:pPr>
            <a:endParaRPr sz="3300"/>
          </a:p>
          <a:p>
            <a:pPr marL="0" lvl="0" indent="0" algn="ctr" rtl="0">
              <a:spcBef>
                <a:spcPts val="0"/>
              </a:spcBef>
              <a:spcAft>
                <a:spcPts val="0"/>
              </a:spcAft>
              <a:buNone/>
            </a:pPr>
            <a:r>
              <a:rPr lang="en-US" sz="3300"/>
              <a:t>Match the different bees to their </a:t>
            </a:r>
            <a:r>
              <a:rPr lang="en-US" sz="3300">
                <a:highlight>
                  <a:srgbClr val="FFFF00"/>
                </a:highlight>
              </a:rPr>
              <a:t>food source</a:t>
            </a:r>
            <a:r>
              <a:rPr lang="en-US" sz="3300"/>
              <a:t> and </a:t>
            </a:r>
            <a:r>
              <a:rPr lang="en-US" sz="3300">
                <a:highlight>
                  <a:srgbClr val="00FF00"/>
                </a:highlight>
              </a:rPr>
              <a:t>shelter</a:t>
            </a:r>
            <a:r>
              <a:rPr lang="en-US" sz="3300"/>
              <a:t>. </a:t>
            </a:r>
            <a:endParaRPr sz="3300"/>
          </a:p>
          <a:p>
            <a:pPr marL="0" lvl="0" indent="0" algn="ctr" rtl="0">
              <a:spcBef>
                <a:spcPts val="0"/>
              </a:spcBef>
              <a:spcAft>
                <a:spcPts val="0"/>
              </a:spcAft>
              <a:buNone/>
            </a:pPr>
            <a:endParaRPr sz="3300"/>
          </a:p>
          <a:p>
            <a:pPr marL="0" lvl="0" indent="0" algn="ctr" rtl="0">
              <a:spcBef>
                <a:spcPts val="0"/>
              </a:spcBef>
              <a:spcAft>
                <a:spcPts val="0"/>
              </a:spcAft>
              <a:buNone/>
            </a:pPr>
            <a:r>
              <a:rPr lang="en-US" sz="3300"/>
              <a:t>Use the clues on the bee cards to help you. </a:t>
            </a:r>
            <a:endParaRPr sz="3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415653" y="407925"/>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172C87"/>
              </a:buClr>
              <a:buSzPts val="2800"/>
              <a:buNone/>
            </a:pPr>
            <a:r>
              <a:rPr lang="en-US" sz="3400" b="1">
                <a:solidFill>
                  <a:schemeClr val="dk1"/>
                </a:solidFill>
                <a:latin typeface="Arial"/>
                <a:ea typeface="Arial"/>
                <a:cs typeface="Arial"/>
                <a:sym typeface="Arial"/>
              </a:rPr>
              <a:t>Gallery Walk Around Matching Activity	</a:t>
            </a:r>
            <a:endParaRPr sz="3400" b="1">
              <a:solidFill>
                <a:schemeClr val="dk1"/>
              </a:solidFill>
              <a:latin typeface="Arial"/>
              <a:ea typeface="Arial"/>
              <a:cs typeface="Arial"/>
              <a:sym typeface="Arial"/>
            </a:endParaRPr>
          </a:p>
        </p:txBody>
      </p:sp>
      <p:sp>
        <p:nvSpPr>
          <p:cNvPr id="236" name="Google Shape;236;p30"/>
          <p:cNvSpPr txBox="1">
            <a:spLocks noGrp="1"/>
          </p:cNvSpPr>
          <p:nvPr>
            <p:ph type="sldNum" idx="12"/>
          </p:nvPr>
        </p:nvSpPr>
        <p:spPr>
          <a:xfrm>
            <a:off x="11296611" y="6151348"/>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16</a:t>
            </a:fld>
            <a:endParaRPr>
              <a:solidFill>
                <a:srgbClr val="A6B727"/>
              </a:solidFill>
            </a:endParaRPr>
          </a:p>
        </p:txBody>
      </p:sp>
      <p:sp>
        <p:nvSpPr>
          <p:cNvPr id="237" name="Google Shape;237;p30"/>
          <p:cNvSpPr txBox="1"/>
          <p:nvPr/>
        </p:nvSpPr>
        <p:spPr>
          <a:xfrm>
            <a:off x="244950" y="181850"/>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Explore</a:t>
            </a:r>
            <a:endParaRPr b="1"/>
          </a:p>
        </p:txBody>
      </p:sp>
      <p:sp>
        <p:nvSpPr>
          <p:cNvPr id="238" name="Google Shape;238;p30"/>
          <p:cNvSpPr txBox="1"/>
          <p:nvPr/>
        </p:nvSpPr>
        <p:spPr>
          <a:xfrm>
            <a:off x="4826000" y="1474750"/>
            <a:ext cx="6941100" cy="304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100"/>
              <a:t>Discussion: Where can bees live and what are their food sources?</a:t>
            </a:r>
            <a:endParaRPr sz="3100"/>
          </a:p>
          <a:p>
            <a:pPr marL="0" lvl="0" indent="0" algn="ctr" rtl="0">
              <a:spcBef>
                <a:spcPts val="0"/>
              </a:spcBef>
              <a:spcAft>
                <a:spcPts val="0"/>
              </a:spcAft>
              <a:buNone/>
            </a:pPr>
            <a:endParaRPr sz="3100"/>
          </a:p>
          <a:p>
            <a:pPr marL="0" lvl="0" indent="0" algn="ctr" rtl="0">
              <a:spcBef>
                <a:spcPts val="0"/>
              </a:spcBef>
              <a:spcAft>
                <a:spcPts val="0"/>
              </a:spcAft>
              <a:buNone/>
            </a:pPr>
            <a:r>
              <a:rPr lang="en-US" sz="3100"/>
              <a:t>On page 4 of your bee journal, list food sources and shelters available to each bee in the Sonoran Desert.</a:t>
            </a:r>
            <a:endParaRPr sz="3100"/>
          </a:p>
        </p:txBody>
      </p:sp>
      <p:pic>
        <p:nvPicPr>
          <p:cNvPr id="239" name="Google Shape;239;p30"/>
          <p:cNvPicPr preferRelativeResize="0"/>
          <p:nvPr/>
        </p:nvPicPr>
        <p:blipFill>
          <a:blip r:embed="rId3">
            <a:alphaModFix/>
          </a:blip>
          <a:stretch>
            <a:fillRect/>
          </a:stretch>
        </p:blipFill>
        <p:spPr>
          <a:xfrm>
            <a:off x="304800" y="1043925"/>
            <a:ext cx="4142799" cy="5354725"/>
          </a:xfrm>
          <a:prstGeom prst="rect">
            <a:avLst/>
          </a:prstGeom>
          <a:noFill/>
          <a:ln w="9525" cap="flat" cmpd="sng">
            <a:solidFill>
              <a:schemeClr val="dk1"/>
            </a:solidFill>
            <a:prstDash val="solid"/>
            <a:round/>
            <a:headEnd type="none" w="sm" len="sm"/>
            <a:tailEnd type="none" w="sm" len="sm"/>
          </a:ln>
        </p:spPr>
      </p:pic>
      <p:sp>
        <p:nvSpPr>
          <p:cNvPr id="240" name="Google Shape;240;p30"/>
          <p:cNvSpPr/>
          <p:nvPr/>
        </p:nvSpPr>
        <p:spPr>
          <a:xfrm rot="2392965">
            <a:off x="3776099" y="4369812"/>
            <a:ext cx="2480589" cy="1697233"/>
          </a:xfrm>
          <a:prstGeom prst="lef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44"/>
        <p:cNvGrpSpPr/>
        <p:nvPr/>
      </p:nvGrpSpPr>
      <p:grpSpPr>
        <a:xfrm>
          <a:off x="0" y="0"/>
          <a:ext cx="0" cy="0"/>
          <a:chOff x="0" y="0"/>
          <a:chExt cx="0" cy="0"/>
        </a:xfrm>
      </p:grpSpPr>
      <p:sp>
        <p:nvSpPr>
          <p:cNvPr id="245" name="Google Shape;245;p31"/>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pic>
        <p:nvPicPr>
          <p:cNvPr id="246" name="Google Shape;246;p31"/>
          <p:cNvPicPr preferRelativeResize="0"/>
          <p:nvPr/>
        </p:nvPicPr>
        <p:blipFill>
          <a:blip r:embed="rId3">
            <a:alphaModFix/>
          </a:blip>
          <a:stretch>
            <a:fillRect/>
          </a:stretch>
        </p:blipFill>
        <p:spPr>
          <a:xfrm>
            <a:off x="1063675" y="648325"/>
            <a:ext cx="10178735" cy="5904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50"/>
        <p:cNvGrpSpPr/>
        <p:nvPr/>
      </p:nvGrpSpPr>
      <p:grpSpPr>
        <a:xfrm>
          <a:off x="0" y="0"/>
          <a:ext cx="0" cy="0"/>
          <a:chOff x="0" y="0"/>
          <a:chExt cx="0" cy="0"/>
        </a:xfrm>
      </p:grpSpPr>
      <p:sp>
        <p:nvSpPr>
          <p:cNvPr id="251" name="Google Shape;251;p32"/>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pic>
        <p:nvPicPr>
          <p:cNvPr id="252" name="Google Shape;252;p32"/>
          <p:cNvPicPr preferRelativeResize="0"/>
          <p:nvPr/>
        </p:nvPicPr>
        <p:blipFill>
          <a:blip r:embed="rId3">
            <a:alphaModFix/>
          </a:blip>
          <a:stretch>
            <a:fillRect/>
          </a:stretch>
        </p:blipFill>
        <p:spPr>
          <a:xfrm>
            <a:off x="1044388" y="648325"/>
            <a:ext cx="10103225" cy="5904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56"/>
        <p:cNvGrpSpPr/>
        <p:nvPr/>
      </p:nvGrpSpPr>
      <p:grpSpPr>
        <a:xfrm>
          <a:off x="0" y="0"/>
          <a:ext cx="0" cy="0"/>
          <a:chOff x="0" y="0"/>
          <a:chExt cx="0" cy="0"/>
        </a:xfrm>
      </p:grpSpPr>
      <p:sp>
        <p:nvSpPr>
          <p:cNvPr id="257" name="Google Shape;257;p33"/>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pic>
        <p:nvPicPr>
          <p:cNvPr id="258" name="Google Shape;258;p33"/>
          <p:cNvPicPr preferRelativeResize="0"/>
          <p:nvPr/>
        </p:nvPicPr>
        <p:blipFill>
          <a:blip r:embed="rId3">
            <a:alphaModFix/>
          </a:blip>
          <a:stretch>
            <a:fillRect/>
          </a:stretch>
        </p:blipFill>
        <p:spPr>
          <a:xfrm>
            <a:off x="1033600" y="648325"/>
            <a:ext cx="10124810" cy="5904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81100" y="224233"/>
            <a:ext cx="9429900" cy="12192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274E13"/>
              </a:buClr>
              <a:buSzPts val="2800"/>
              <a:buNone/>
            </a:pPr>
            <a:r>
              <a:rPr lang="en-US" sz="8000" b="1" i="1">
                <a:solidFill>
                  <a:schemeClr val="lt1"/>
                </a:solidFill>
                <a:latin typeface="Arial"/>
                <a:ea typeface="Arial"/>
                <a:cs typeface="Arial"/>
                <a:sym typeface="Arial"/>
              </a:rPr>
              <a:t>Driving Question:</a:t>
            </a:r>
            <a:r>
              <a:rPr lang="en-US" sz="6400" b="1">
                <a:solidFill>
                  <a:schemeClr val="lt1"/>
                </a:solidFill>
                <a:latin typeface="Arial"/>
                <a:ea typeface="Arial"/>
                <a:cs typeface="Arial"/>
                <a:sym typeface="Arial"/>
              </a:rPr>
              <a:t> </a:t>
            </a:r>
            <a:endParaRPr sz="6400" b="1">
              <a:solidFill>
                <a:schemeClr val="lt1"/>
              </a:solidFill>
              <a:latin typeface="Arial"/>
              <a:ea typeface="Arial"/>
              <a:cs typeface="Arial"/>
              <a:sym typeface="Arial"/>
            </a:endParaRPr>
          </a:p>
        </p:txBody>
      </p:sp>
      <p:sp>
        <p:nvSpPr>
          <p:cNvPr id="112" name="Google Shape;112;p16"/>
          <p:cNvSpPr txBox="1">
            <a:spLocks noGrp="1"/>
          </p:cNvSpPr>
          <p:nvPr>
            <p:ph type="body" idx="1"/>
          </p:nvPr>
        </p:nvSpPr>
        <p:spPr>
          <a:xfrm>
            <a:off x="1016600" y="1327025"/>
            <a:ext cx="10158900" cy="4814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100"/>
              <a:buFont typeface="Arial"/>
              <a:buNone/>
            </a:pPr>
            <a:r>
              <a:rPr lang="en-US" sz="7700">
                <a:solidFill>
                  <a:schemeClr val="dk1"/>
                </a:solidFill>
                <a:latin typeface="Arial"/>
                <a:ea typeface="Arial"/>
                <a:cs typeface="Arial"/>
                <a:sym typeface="Arial"/>
              </a:rPr>
              <a:t>What do desert bees need to survive, why are they essential and how can humans protect them?</a:t>
            </a:r>
            <a:r>
              <a:rPr lang="en-US" sz="7700">
                <a:solidFill>
                  <a:schemeClr val="lt1"/>
                </a:solidFill>
                <a:latin typeface="Arial"/>
                <a:ea typeface="Arial"/>
                <a:cs typeface="Arial"/>
                <a:sym typeface="Arial"/>
              </a:rPr>
              <a:t> </a:t>
            </a:r>
            <a:endParaRPr sz="7700">
              <a:solidFill>
                <a:schemeClr val="lt1"/>
              </a:solidFill>
              <a:latin typeface="Arial"/>
              <a:ea typeface="Arial"/>
              <a:cs typeface="Arial"/>
              <a:sym typeface="Arial"/>
            </a:endParaRPr>
          </a:p>
          <a:p>
            <a:pPr marL="0" lvl="0" indent="0" algn="ctr" rtl="0">
              <a:spcBef>
                <a:spcPts val="2133"/>
              </a:spcBef>
              <a:spcAft>
                <a:spcPts val="0"/>
              </a:spcAft>
              <a:buClr>
                <a:schemeClr val="dk1"/>
              </a:buClr>
              <a:buSzPts val="1100"/>
              <a:buFont typeface="Arial"/>
              <a:buNone/>
            </a:pPr>
            <a:endParaRPr sz="7700">
              <a:solidFill>
                <a:schemeClr val="lt1"/>
              </a:solidFill>
              <a:latin typeface="Arial"/>
              <a:ea typeface="Arial"/>
              <a:cs typeface="Arial"/>
              <a:sym typeface="Arial"/>
            </a:endParaRPr>
          </a:p>
          <a:p>
            <a:pPr marL="0" lvl="0" indent="0" algn="ctr" rtl="0">
              <a:lnSpc>
                <a:spcPct val="90000"/>
              </a:lnSpc>
              <a:spcBef>
                <a:spcPts val="2133"/>
              </a:spcBef>
              <a:spcAft>
                <a:spcPts val="2133"/>
              </a:spcAft>
              <a:buSzPts val="1400"/>
              <a:buNone/>
            </a:pPr>
            <a:endParaRPr sz="7700">
              <a:solidFill>
                <a:schemeClr val="lt1"/>
              </a:solidFill>
              <a:latin typeface="Arial"/>
              <a:ea typeface="Arial"/>
              <a:cs typeface="Arial"/>
              <a:sym typeface="Arial"/>
            </a:endParaRPr>
          </a:p>
        </p:txBody>
      </p:sp>
      <p:sp>
        <p:nvSpPr>
          <p:cNvPr id="113" name="Google Shape;113;p16"/>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1333">
                <a:solidFill>
                  <a:srgbClr val="A6B727"/>
                </a:solidFill>
              </a:rPr>
              <a:t>2</a:t>
            </a:fld>
            <a:endParaRPr sz="1333">
              <a:solidFill>
                <a:srgbClr val="A6B727"/>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62"/>
        <p:cNvGrpSpPr/>
        <p:nvPr/>
      </p:nvGrpSpPr>
      <p:grpSpPr>
        <a:xfrm>
          <a:off x="0" y="0"/>
          <a:ext cx="0" cy="0"/>
          <a:chOff x="0" y="0"/>
          <a:chExt cx="0" cy="0"/>
        </a:xfrm>
      </p:grpSpPr>
      <p:sp>
        <p:nvSpPr>
          <p:cNvPr id="263" name="Google Shape;263;p34"/>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pic>
        <p:nvPicPr>
          <p:cNvPr id="264" name="Google Shape;264;p34"/>
          <p:cNvPicPr preferRelativeResize="0"/>
          <p:nvPr/>
        </p:nvPicPr>
        <p:blipFill>
          <a:blip r:embed="rId3">
            <a:alphaModFix/>
          </a:blip>
          <a:stretch>
            <a:fillRect/>
          </a:stretch>
        </p:blipFill>
        <p:spPr>
          <a:xfrm>
            <a:off x="1064804" y="648325"/>
            <a:ext cx="10062391" cy="590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68"/>
        <p:cNvGrpSpPr/>
        <p:nvPr/>
      </p:nvGrpSpPr>
      <p:grpSpPr>
        <a:xfrm>
          <a:off x="0" y="0"/>
          <a:ext cx="0" cy="0"/>
          <a:chOff x="0" y="0"/>
          <a:chExt cx="0" cy="0"/>
        </a:xfrm>
      </p:grpSpPr>
      <p:sp>
        <p:nvSpPr>
          <p:cNvPr id="269" name="Google Shape;269;p35"/>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pic>
        <p:nvPicPr>
          <p:cNvPr id="270" name="Google Shape;270;p35"/>
          <p:cNvPicPr preferRelativeResize="0"/>
          <p:nvPr/>
        </p:nvPicPr>
        <p:blipFill>
          <a:blip r:embed="rId3">
            <a:alphaModFix/>
          </a:blip>
          <a:stretch>
            <a:fillRect/>
          </a:stretch>
        </p:blipFill>
        <p:spPr>
          <a:xfrm>
            <a:off x="1047687" y="1391650"/>
            <a:ext cx="10096624" cy="3942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74"/>
        <p:cNvGrpSpPr/>
        <p:nvPr/>
      </p:nvGrpSpPr>
      <p:grpSpPr>
        <a:xfrm>
          <a:off x="0" y="0"/>
          <a:ext cx="0" cy="0"/>
          <a:chOff x="0" y="0"/>
          <a:chExt cx="0" cy="0"/>
        </a:xfrm>
      </p:grpSpPr>
      <p:sp>
        <p:nvSpPr>
          <p:cNvPr id="275" name="Google Shape;275;p36"/>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Vocab Cards</a:t>
            </a:r>
            <a:endParaRPr b="1"/>
          </a:p>
        </p:txBody>
      </p:sp>
      <p:sp>
        <p:nvSpPr>
          <p:cNvPr id="276" name="Google Shape;276;p36"/>
          <p:cNvSpPr txBox="1"/>
          <p:nvPr/>
        </p:nvSpPr>
        <p:spPr>
          <a:xfrm>
            <a:off x="575725" y="818450"/>
            <a:ext cx="61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rbel"/>
              <a:ea typeface="Corbel"/>
              <a:cs typeface="Corbel"/>
              <a:sym typeface="Corbel"/>
            </a:endParaRPr>
          </a:p>
        </p:txBody>
      </p:sp>
      <p:sp>
        <p:nvSpPr>
          <p:cNvPr id="277" name="Google Shape;277;p36"/>
          <p:cNvSpPr txBox="1"/>
          <p:nvPr/>
        </p:nvSpPr>
        <p:spPr>
          <a:xfrm>
            <a:off x="440275" y="733775"/>
            <a:ext cx="5926800" cy="677100"/>
          </a:xfrm>
          <a:prstGeom prst="rect">
            <a:avLst/>
          </a:prstGeom>
          <a:noFill/>
          <a:ln w="28575" cap="flat" cmpd="sng">
            <a:solidFill>
              <a:srgbClr val="746AA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Check what I learned</a:t>
            </a:r>
            <a:endParaRPr sz="3200" b="1"/>
          </a:p>
        </p:txBody>
      </p:sp>
      <p:sp>
        <p:nvSpPr>
          <p:cNvPr id="278" name="Google Shape;278;p36"/>
          <p:cNvSpPr txBox="1"/>
          <p:nvPr/>
        </p:nvSpPr>
        <p:spPr>
          <a:xfrm>
            <a:off x="440275" y="1580450"/>
            <a:ext cx="59268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Use the vocab cards to help fill in the missing words in the passage.</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Cut and paste the words cards or write in the answers.</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Then check in with a partner and compare your answers.</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Discuss and read together as a class.</a:t>
            </a:r>
            <a:endParaRPr sz="2800"/>
          </a:p>
        </p:txBody>
      </p:sp>
      <p:sp>
        <p:nvSpPr>
          <p:cNvPr id="279" name="Google Shape;279;p36"/>
          <p:cNvSpPr/>
          <p:nvPr/>
        </p:nvSpPr>
        <p:spPr>
          <a:xfrm rot="-2436825">
            <a:off x="5423512" y="2033128"/>
            <a:ext cx="1647576" cy="695729"/>
          </a:xfrm>
          <a:prstGeom prst="righ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280" name="Google Shape;280;p36"/>
          <p:cNvPicPr preferRelativeResize="0"/>
          <p:nvPr/>
        </p:nvPicPr>
        <p:blipFill>
          <a:blip r:embed="rId3">
            <a:alphaModFix/>
          </a:blip>
          <a:stretch>
            <a:fillRect/>
          </a:stretch>
        </p:blipFill>
        <p:spPr>
          <a:xfrm>
            <a:off x="6987025" y="248125"/>
            <a:ext cx="4788199" cy="62064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84"/>
        <p:cNvGrpSpPr/>
        <p:nvPr/>
      </p:nvGrpSpPr>
      <p:grpSpPr>
        <a:xfrm>
          <a:off x="0" y="0"/>
          <a:ext cx="0" cy="0"/>
          <a:chOff x="0" y="0"/>
          <a:chExt cx="0" cy="0"/>
        </a:xfrm>
      </p:grpSpPr>
      <p:sp>
        <p:nvSpPr>
          <p:cNvPr id="285" name="Google Shape;285;p37"/>
          <p:cNvSpPr txBox="1"/>
          <p:nvPr/>
        </p:nvSpPr>
        <p:spPr>
          <a:xfrm>
            <a:off x="244950" y="248125"/>
            <a:ext cx="219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 Read Aloud</a:t>
            </a:r>
            <a:endParaRPr b="1"/>
          </a:p>
        </p:txBody>
      </p:sp>
      <p:sp>
        <p:nvSpPr>
          <p:cNvPr id="287" name="Google Shape;287;p37"/>
          <p:cNvSpPr txBox="1"/>
          <p:nvPr/>
        </p:nvSpPr>
        <p:spPr>
          <a:xfrm>
            <a:off x="445164" y="1424728"/>
            <a:ext cx="4804169" cy="3576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50" dirty="0">
              <a:solidFill>
                <a:schemeClr val="dk1"/>
              </a:solidFill>
              <a:latin typeface="Corbel"/>
              <a:ea typeface="Corbel"/>
              <a:cs typeface="Corbel"/>
              <a:sym typeface="Corbel"/>
            </a:endParaRPr>
          </a:p>
          <a:p>
            <a:pPr marL="0" lvl="0" indent="0" algn="l" rtl="0">
              <a:spcBef>
                <a:spcPts val="0"/>
              </a:spcBef>
              <a:spcAft>
                <a:spcPts val="0"/>
              </a:spcAft>
              <a:buNone/>
            </a:pPr>
            <a:endParaRPr sz="2050" dirty="0">
              <a:solidFill>
                <a:schemeClr val="dk1"/>
              </a:solidFill>
              <a:highlight>
                <a:srgbClr val="FFFF00"/>
              </a:highlight>
              <a:latin typeface="Corbel"/>
              <a:ea typeface="Corbel"/>
              <a:cs typeface="Corbel"/>
              <a:sym typeface="Corbel"/>
            </a:endParaRPr>
          </a:p>
          <a:p>
            <a:pPr marL="0" lvl="0" indent="0" algn="l" rtl="0">
              <a:spcBef>
                <a:spcPts val="0"/>
              </a:spcBef>
              <a:spcAft>
                <a:spcPts val="0"/>
              </a:spcAft>
              <a:buNone/>
            </a:pPr>
            <a:endParaRPr sz="2050" dirty="0">
              <a:solidFill>
                <a:schemeClr val="dk1"/>
              </a:solidFill>
              <a:highlight>
                <a:srgbClr val="FFFF00"/>
              </a:highlight>
              <a:latin typeface="Corbel"/>
              <a:ea typeface="Corbel"/>
              <a:cs typeface="Corbel"/>
              <a:sym typeface="Corbel"/>
            </a:endParaRPr>
          </a:p>
          <a:p>
            <a:pPr marL="0" indent="0">
              <a:buFont typeface="Arial"/>
              <a:buNone/>
            </a:pPr>
            <a:r>
              <a:rPr lang="en-US" sz="1800" dirty="0">
                <a:sym typeface="Corbel"/>
              </a:rPr>
              <a:t>Teachers: Click </a:t>
            </a:r>
            <a:r>
              <a:rPr lang="en-US" sz="1800" dirty="0">
                <a:sym typeface="Corbel"/>
                <a:hlinkClick r:id="rId3"/>
              </a:rPr>
              <a:t>here</a:t>
            </a:r>
            <a:r>
              <a:rPr lang="en-US" sz="1800" dirty="0">
                <a:sym typeface="Corbel"/>
              </a:rPr>
              <a:t> to access a copy of </a:t>
            </a:r>
            <a:r>
              <a:rPr lang="en-US" sz="1800" i="1" dirty="0">
                <a:sym typeface="Corbel"/>
              </a:rPr>
              <a:t>Beatriz the Builder Bee </a:t>
            </a:r>
            <a:r>
              <a:rPr lang="en-US" sz="1800" dirty="0">
                <a:sym typeface="Corbel"/>
              </a:rPr>
              <a:t>(as a PDF) to read to your students on screen. For classroom copies, contact </a:t>
            </a:r>
            <a:r>
              <a:rPr lang="en-US" sz="1800" dirty="0">
                <a:sym typeface="Corbel"/>
                <a:hlinkClick r:id="rId4"/>
              </a:rPr>
              <a:t>rkropp@desertmuseum.org</a:t>
            </a:r>
            <a:r>
              <a:rPr lang="en-US" sz="1800" dirty="0">
                <a:sym typeface="Corbel"/>
              </a:rPr>
              <a:t>. We will have a video link to a read-aloud here as well. </a:t>
            </a:r>
            <a:endParaRPr sz="2050" dirty="0">
              <a:solidFill>
                <a:schemeClr val="dk1"/>
              </a:solidFill>
              <a:latin typeface="Corbel"/>
              <a:ea typeface="Corbel"/>
              <a:cs typeface="Corbel"/>
              <a:sym typeface="Corbe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017" y="960338"/>
            <a:ext cx="6474416" cy="50001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292"/>
        <p:cNvGrpSpPr/>
        <p:nvPr/>
      </p:nvGrpSpPr>
      <p:grpSpPr>
        <a:xfrm>
          <a:off x="0" y="0"/>
          <a:ext cx="0" cy="0"/>
          <a:chOff x="0" y="0"/>
          <a:chExt cx="0" cy="0"/>
        </a:xfrm>
      </p:grpSpPr>
      <p:sp>
        <p:nvSpPr>
          <p:cNvPr id="293" name="Google Shape;293;p38"/>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24</a:t>
            </a:fld>
            <a:endParaRPr/>
          </a:p>
        </p:txBody>
      </p:sp>
      <p:sp>
        <p:nvSpPr>
          <p:cNvPr id="294" name="Google Shape;294;p38"/>
          <p:cNvSpPr txBox="1"/>
          <p:nvPr/>
        </p:nvSpPr>
        <p:spPr>
          <a:xfrm>
            <a:off x="217100" y="255425"/>
            <a:ext cx="211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Read Aloud</a:t>
            </a:r>
            <a:endParaRPr b="1"/>
          </a:p>
        </p:txBody>
      </p:sp>
      <p:sp>
        <p:nvSpPr>
          <p:cNvPr id="295" name="Google Shape;295;p38"/>
          <p:cNvSpPr txBox="1"/>
          <p:nvPr/>
        </p:nvSpPr>
        <p:spPr>
          <a:xfrm>
            <a:off x="304800" y="714375"/>
            <a:ext cx="11531400" cy="677100"/>
          </a:xfrm>
          <a:prstGeom prst="rect">
            <a:avLst/>
          </a:prstGeom>
          <a:noFill/>
          <a:ln w="38100" cap="flat" cmpd="sng">
            <a:solidFill>
              <a:srgbClr val="746AA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What are some facts about the different bees in our story?</a:t>
            </a:r>
            <a:endParaRPr sz="3200" b="1"/>
          </a:p>
        </p:txBody>
      </p:sp>
      <p:sp>
        <p:nvSpPr>
          <p:cNvPr id="296" name="Google Shape;296;p38"/>
          <p:cNvSpPr txBox="1"/>
          <p:nvPr/>
        </p:nvSpPr>
        <p:spPr>
          <a:xfrm>
            <a:off x="541875" y="1474650"/>
            <a:ext cx="10425000" cy="632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t>Think about the following bees and write down</a:t>
            </a:r>
            <a:endParaRPr sz="2400" dirty="0"/>
          </a:p>
          <a:p>
            <a:pPr marL="0" lvl="0" indent="0" algn="l" rtl="0">
              <a:spcBef>
                <a:spcPts val="0"/>
              </a:spcBef>
              <a:spcAft>
                <a:spcPts val="0"/>
              </a:spcAft>
              <a:buNone/>
            </a:pPr>
            <a:r>
              <a:rPr lang="en-US" sz="2400" dirty="0"/>
              <a:t>facts about each one (where they live and what </a:t>
            </a:r>
            <a:endParaRPr sz="2400" dirty="0"/>
          </a:p>
          <a:p>
            <a:pPr marL="0" lvl="0" indent="0" algn="l" rtl="0">
              <a:spcBef>
                <a:spcPts val="0"/>
              </a:spcBef>
              <a:spcAft>
                <a:spcPts val="0"/>
              </a:spcAft>
              <a:buNone/>
            </a:pPr>
            <a:r>
              <a:rPr lang="en-US" sz="2400" dirty="0"/>
              <a:t>they eat) on page 5 of your bee journal: </a:t>
            </a:r>
            <a:endParaRPr sz="2400" dirty="0"/>
          </a:p>
          <a:p>
            <a:pPr marL="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US" sz="2400" dirty="0"/>
              <a:t>Carpenter bee</a:t>
            </a:r>
            <a:endParaRPr sz="2400" dirty="0"/>
          </a:p>
          <a:p>
            <a:pPr marL="457200" lvl="0" indent="-381000" algn="l" rtl="0">
              <a:spcBef>
                <a:spcPts val="0"/>
              </a:spcBef>
              <a:spcAft>
                <a:spcPts val="0"/>
              </a:spcAft>
              <a:buSzPts val="2400"/>
              <a:buChar char="●"/>
            </a:pPr>
            <a:r>
              <a:rPr lang="en-US" sz="2400" dirty="0"/>
              <a:t>Leafcutter bee</a:t>
            </a:r>
            <a:endParaRPr sz="2400" dirty="0"/>
          </a:p>
          <a:p>
            <a:pPr marL="457200" lvl="0" indent="-381000" algn="l" rtl="0">
              <a:spcBef>
                <a:spcPts val="0"/>
              </a:spcBef>
              <a:spcAft>
                <a:spcPts val="0"/>
              </a:spcAft>
              <a:buSzPts val="2400"/>
              <a:buChar char="●"/>
            </a:pPr>
            <a:r>
              <a:rPr lang="en-US" sz="2400" dirty="0"/>
              <a:t>Globe Mallow bee</a:t>
            </a:r>
            <a:endParaRPr sz="2400" dirty="0"/>
          </a:p>
          <a:p>
            <a:pPr marL="457200" lvl="0" indent="-381000" algn="l" rtl="0">
              <a:spcBef>
                <a:spcPts val="0"/>
              </a:spcBef>
              <a:spcAft>
                <a:spcPts val="0"/>
              </a:spcAft>
              <a:buSzPts val="2400"/>
              <a:buChar char="●"/>
            </a:pPr>
            <a:r>
              <a:rPr lang="en-US" sz="2400" dirty="0"/>
              <a:t>Cactus bee</a:t>
            </a:r>
            <a:endParaRPr sz="2400" dirty="0"/>
          </a:p>
          <a:p>
            <a:pPr marL="457200" lvl="0" indent="-381000" algn="l" rtl="0">
              <a:spcBef>
                <a:spcPts val="0"/>
              </a:spcBef>
              <a:spcAft>
                <a:spcPts val="0"/>
              </a:spcAft>
              <a:buSzPts val="2400"/>
              <a:buChar char="●"/>
            </a:pPr>
            <a:r>
              <a:rPr lang="en-US" sz="2400" dirty="0"/>
              <a:t>Sweat bee</a:t>
            </a:r>
            <a:endParaRPr sz="2400" dirty="0"/>
          </a:p>
          <a:p>
            <a:pPr marL="457200" lvl="0" indent="-381000" algn="l" rtl="0">
              <a:spcBef>
                <a:spcPts val="0"/>
              </a:spcBef>
              <a:spcAft>
                <a:spcPts val="0"/>
              </a:spcAft>
              <a:buSzPts val="2400"/>
              <a:buChar char="●"/>
            </a:pPr>
            <a:r>
              <a:rPr lang="en-US" sz="2400" dirty="0"/>
              <a:t>Fairy bee</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US" sz="2400" dirty="0"/>
              <a:t>What do bees need to survive? Why do</a:t>
            </a:r>
            <a:endParaRPr sz="2400" dirty="0"/>
          </a:p>
          <a:p>
            <a:pPr marL="0" lvl="0" indent="0" algn="l" rtl="0">
              <a:spcBef>
                <a:spcPts val="0"/>
              </a:spcBef>
              <a:spcAft>
                <a:spcPts val="0"/>
              </a:spcAft>
              <a:buNone/>
            </a:pPr>
            <a:r>
              <a:rPr lang="en-US" sz="2400" dirty="0"/>
              <a:t>humans need bees to survive?</a:t>
            </a:r>
            <a:endParaRPr sz="2400" dirty="0"/>
          </a:p>
          <a:p>
            <a:pPr marL="0" lvl="0" indent="0" algn="l" rtl="0">
              <a:spcBef>
                <a:spcPts val="0"/>
              </a:spcBef>
              <a:spcAft>
                <a:spcPts val="0"/>
              </a:spcAft>
              <a:buNone/>
            </a:pPr>
            <a:endParaRPr sz="2900" dirty="0"/>
          </a:p>
          <a:p>
            <a:pPr marL="0" lvl="0" indent="0" algn="l" rtl="0">
              <a:spcBef>
                <a:spcPts val="0"/>
              </a:spcBef>
              <a:spcAft>
                <a:spcPts val="0"/>
              </a:spcAft>
              <a:buNone/>
            </a:pPr>
            <a:endParaRPr sz="2900" dirty="0"/>
          </a:p>
          <a:p>
            <a:pPr marL="0" lvl="0" indent="0" algn="l" rtl="0">
              <a:spcBef>
                <a:spcPts val="0"/>
              </a:spcBef>
              <a:spcAft>
                <a:spcPts val="0"/>
              </a:spcAft>
              <a:buNone/>
            </a:pPr>
            <a:endParaRPr sz="2900" dirty="0"/>
          </a:p>
        </p:txBody>
      </p:sp>
      <p:sp>
        <p:nvSpPr>
          <p:cNvPr id="297" name="Google Shape;297;p38"/>
          <p:cNvSpPr/>
          <p:nvPr/>
        </p:nvSpPr>
        <p:spPr>
          <a:xfrm rot="-534">
            <a:off x="5817808" y="2920955"/>
            <a:ext cx="1930500" cy="1016100"/>
          </a:xfrm>
          <a:prstGeom prst="righ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298" name="Google Shape;298;p38"/>
          <p:cNvPicPr preferRelativeResize="0"/>
          <p:nvPr/>
        </p:nvPicPr>
        <p:blipFill>
          <a:blip r:embed="rId3">
            <a:alphaModFix/>
          </a:blip>
          <a:stretch>
            <a:fillRect/>
          </a:stretch>
        </p:blipFill>
        <p:spPr>
          <a:xfrm>
            <a:off x="7906200" y="1482375"/>
            <a:ext cx="3710175" cy="479551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415653" y="711250"/>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172C87"/>
              </a:buClr>
              <a:buSzPts val="2800"/>
              <a:buNone/>
            </a:pPr>
            <a:r>
              <a:rPr lang="en-US" sz="4000" b="1">
                <a:solidFill>
                  <a:srgbClr val="172C87"/>
                </a:solidFill>
                <a:latin typeface="Arial"/>
                <a:ea typeface="Arial"/>
                <a:cs typeface="Arial"/>
                <a:sym typeface="Arial"/>
              </a:rPr>
              <a:t>Classroom Walk Around Matching Activity</a:t>
            </a:r>
            <a:r>
              <a:rPr lang="en-US" sz="4000" b="1">
                <a:latin typeface="Arial"/>
                <a:ea typeface="Arial"/>
                <a:cs typeface="Arial"/>
                <a:sym typeface="Arial"/>
              </a:rPr>
              <a:t>	</a:t>
            </a:r>
            <a:endParaRPr sz="4000" b="1">
              <a:latin typeface="Arial"/>
              <a:ea typeface="Arial"/>
              <a:cs typeface="Arial"/>
              <a:sym typeface="Arial"/>
            </a:endParaRPr>
          </a:p>
        </p:txBody>
      </p:sp>
      <p:sp>
        <p:nvSpPr>
          <p:cNvPr id="304" name="Google Shape;304;p39"/>
          <p:cNvSpPr txBox="1">
            <a:spLocks noGrp="1"/>
          </p:cNvSpPr>
          <p:nvPr>
            <p:ph type="sldNum" idx="12"/>
          </p:nvPr>
        </p:nvSpPr>
        <p:spPr>
          <a:xfrm>
            <a:off x="11296611" y="6151348"/>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25</a:t>
            </a:fld>
            <a:endParaRPr>
              <a:solidFill>
                <a:srgbClr val="A6B727"/>
              </a:solidFill>
            </a:endParaRPr>
          </a:p>
        </p:txBody>
      </p:sp>
      <p:sp>
        <p:nvSpPr>
          <p:cNvPr id="305" name="Google Shape;305;p39"/>
          <p:cNvSpPr txBox="1"/>
          <p:nvPr/>
        </p:nvSpPr>
        <p:spPr>
          <a:xfrm>
            <a:off x="244950" y="181850"/>
            <a:ext cx="326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Explain- Revisit Explore Activity</a:t>
            </a:r>
            <a:endParaRPr b="1"/>
          </a:p>
        </p:txBody>
      </p:sp>
      <p:sp>
        <p:nvSpPr>
          <p:cNvPr id="306" name="Google Shape;306;p39"/>
          <p:cNvSpPr txBox="1"/>
          <p:nvPr/>
        </p:nvSpPr>
        <p:spPr>
          <a:xfrm>
            <a:off x="415650" y="1728750"/>
            <a:ext cx="11360700" cy="352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900" u="sng"/>
              <a:t>Discussion: </a:t>
            </a:r>
            <a:endParaRPr sz="3900" u="sng"/>
          </a:p>
          <a:p>
            <a:pPr marL="0" lvl="0" indent="0" algn="l" rtl="0">
              <a:spcBef>
                <a:spcPts val="0"/>
              </a:spcBef>
              <a:spcAft>
                <a:spcPts val="0"/>
              </a:spcAft>
              <a:buNone/>
            </a:pPr>
            <a:r>
              <a:rPr lang="en-US" sz="3900"/>
              <a:t>After listening to the read aloud </a:t>
            </a:r>
            <a:r>
              <a:rPr lang="en-US" sz="3900" i="1"/>
              <a:t>Beatriz the Builder Bee</a:t>
            </a:r>
            <a:r>
              <a:rPr lang="en-US" sz="3900"/>
              <a:t>, would we need to make changes to our bee matches from around the room? Why or why not?</a:t>
            </a:r>
            <a:endParaRPr sz="3900"/>
          </a:p>
          <a:p>
            <a:pPr marL="0" lvl="0" indent="0" algn="l" rtl="0">
              <a:spcBef>
                <a:spcPts val="0"/>
              </a:spcBef>
              <a:spcAft>
                <a:spcPts val="0"/>
              </a:spcAft>
              <a:buNone/>
            </a:pPr>
            <a:r>
              <a:rPr lang="en-US" sz="6100"/>
              <a:t> </a:t>
            </a:r>
            <a:endParaRPr sz="6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311"/>
        <p:cNvGrpSpPr/>
        <p:nvPr/>
      </p:nvGrpSpPr>
      <p:grpSpPr>
        <a:xfrm>
          <a:off x="0" y="0"/>
          <a:ext cx="0" cy="0"/>
          <a:chOff x="0" y="0"/>
          <a:chExt cx="0" cy="0"/>
        </a:xfrm>
      </p:grpSpPr>
      <p:sp>
        <p:nvSpPr>
          <p:cNvPr id="312" name="Google Shape;312;p40"/>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26</a:t>
            </a:fld>
            <a:endParaRPr/>
          </a:p>
        </p:txBody>
      </p:sp>
      <p:sp>
        <p:nvSpPr>
          <p:cNvPr id="313" name="Google Shape;313;p40"/>
          <p:cNvSpPr txBox="1"/>
          <p:nvPr/>
        </p:nvSpPr>
        <p:spPr>
          <a:xfrm>
            <a:off x="244950" y="248125"/>
            <a:ext cx="178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Elaborate - Part 1</a:t>
            </a:r>
            <a:endParaRPr b="1"/>
          </a:p>
        </p:txBody>
      </p:sp>
      <p:sp>
        <p:nvSpPr>
          <p:cNvPr id="314" name="Google Shape;314;p40"/>
          <p:cNvSpPr txBox="1"/>
          <p:nvPr/>
        </p:nvSpPr>
        <p:spPr>
          <a:xfrm>
            <a:off x="397925" y="187050"/>
            <a:ext cx="11558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Bee A Hero! Save the Bees!</a:t>
            </a:r>
            <a:endParaRPr sz="3200" b="1"/>
          </a:p>
        </p:txBody>
      </p:sp>
      <p:sp>
        <p:nvSpPr>
          <p:cNvPr id="315" name="Google Shape;315;p40"/>
          <p:cNvSpPr txBox="1"/>
          <p:nvPr/>
        </p:nvSpPr>
        <p:spPr>
          <a:xfrm>
            <a:off x="4827800" y="1336950"/>
            <a:ext cx="7104900" cy="535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Now that we know how important bees are to the Sonoran Desert, let’s tell everyone!</a:t>
            </a:r>
            <a:endParaRPr sz="2400"/>
          </a:p>
          <a:p>
            <a:pPr marL="0" lvl="0" indent="0" algn="ctr" rtl="0">
              <a:spcBef>
                <a:spcPts val="0"/>
              </a:spcBef>
              <a:spcAft>
                <a:spcPts val="0"/>
              </a:spcAft>
              <a:buNone/>
            </a:pPr>
            <a:endParaRPr sz="2400"/>
          </a:p>
          <a:p>
            <a:pPr marL="457200" lvl="0" indent="-381000" algn="ctr" rtl="0">
              <a:spcBef>
                <a:spcPts val="0"/>
              </a:spcBef>
              <a:spcAft>
                <a:spcPts val="0"/>
              </a:spcAft>
              <a:buSzPts val="2400"/>
              <a:buChar char="●"/>
            </a:pPr>
            <a:r>
              <a:rPr lang="en-US" sz="2400"/>
              <a:t>Brainstorm ideas on how humans can save the bees and help them survive in the desert.</a:t>
            </a:r>
            <a:endParaRPr sz="2400"/>
          </a:p>
          <a:p>
            <a:pPr marL="457200" lvl="0" indent="-381000" algn="ctr" rtl="0">
              <a:spcBef>
                <a:spcPts val="0"/>
              </a:spcBef>
              <a:spcAft>
                <a:spcPts val="0"/>
              </a:spcAft>
              <a:buSzPts val="2400"/>
              <a:buChar char="●"/>
            </a:pPr>
            <a:r>
              <a:rPr lang="en-US" sz="2400"/>
              <a:t>Think about what they need to survive and how humans can provide that to them.</a:t>
            </a:r>
            <a:endParaRPr sz="2400"/>
          </a:p>
          <a:p>
            <a:pPr marL="457200" lvl="0" indent="-381000" algn="ctr" rtl="0">
              <a:spcBef>
                <a:spcPts val="0"/>
              </a:spcBef>
              <a:spcAft>
                <a:spcPts val="0"/>
              </a:spcAft>
              <a:buSzPts val="2400"/>
              <a:buChar char="●"/>
            </a:pPr>
            <a:r>
              <a:rPr lang="en-US" sz="2400"/>
              <a:t>How can we help to keep our native friends here?</a:t>
            </a:r>
            <a:endParaRPr sz="2400"/>
          </a:p>
          <a:p>
            <a:pPr marL="457200" lvl="0" indent="-381000" algn="ctr" rtl="0">
              <a:spcBef>
                <a:spcPts val="0"/>
              </a:spcBef>
              <a:spcAft>
                <a:spcPts val="0"/>
              </a:spcAft>
              <a:buSzPts val="2400"/>
              <a:buChar char="●"/>
            </a:pPr>
            <a:r>
              <a:rPr lang="en-US" sz="2400"/>
              <a:t>Think about their food sources, their nests, and helping people understand that they are important to everyone.</a:t>
            </a:r>
            <a:endParaRPr sz="2400"/>
          </a:p>
          <a:p>
            <a:pPr marL="457200" lvl="0" indent="-381000" algn="ctr" rtl="0">
              <a:spcBef>
                <a:spcPts val="0"/>
              </a:spcBef>
              <a:spcAft>
                <a:spcPts val="0"/>
              </a:spcAft>
              <a:buSzPts val="2400"/>
              <a:buChar char="●"/>
            </a:pPr>
            <a:r>
              <a:rPr lang="en-US" sz="2400"/>
              <a:t>Tell people what might happen if bees didn’t survive. How would life be different?</a:t>
            </a:r>
            <a:endParaRPr sz="2400"/>
          </a:p>
        </p:txBody>
      </p:sp>
      <p:sp>
        <p:nvSpPr>
          <p:cNvPr id="316" name="Google Shape;316;p40"/>
          <p:cNvSpPr txBox="1"/>
          <p:nvPr/>
        </p:nvSpPr>
        <p:spPr>
          <a:xfrm>
            <a:off x="2415600" y="864150"/>
            <a:ext cx="736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t>Brainstorm</a:t>
            </a:r>
            <a:endParaRPr sz="3000" b="1"/>
          </a:p>
        </p:txBody>
      </p:sp>
      <p:pic>
        <p:nvPicPr>
          <p:cNvPr id="317" name="Google Shape;317;p40"/>
          <p:cNvPicPr preferRelativeResize="0"/>
          <p:nvPr/>
        </p:nvPicPr>
        <p:blipFill>
          <a:blip r:embed="rId3">
            <a:alphaModFix/>
          </a:blip>
          <a:stretch>
            <a:fillRect/>
          </a:stretch>
        </p:blipFill>
        <p:spPr>
          <a:xfrm>
            <a:off x="397925" y="745550"/>
            <a:ext cx="4314025" cy="56095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322"/>
        <p:cNvGrpSpPr/>
        <p:nvPr/>
      </p:nvGrpSpPr>
      <p:grpSpPr>
        <a:xfrm>
          <a:off x="0" y="0"/>
          <a:ext cx="0" cy="0"/>
          <a:chOff x="0" y="0"/>
          <a:chExt cx="0" cy="0"/>
        </a:xfrm>
      </p:grpSpPr>
      <p:sp>
        <p:nvSpPr>
          <p:cNvPr id="323" name="Google Shape;323;p41"/>
          <p:cNvSpPr txBox="1"/>
          <p:nvPr/>
        </p:nvSpPr>
        <p:spPr>
          <a:xfrm>
            <a:off x="244950" y="248125"/>
            <a:ext cx="204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Elaborate- Part 2</a:t>
            </a:r>
            <a:endParaRPr b="1"/>
          </a:p>
        </p:txBody>
      </p:sp>
      <p:sp>
        <p:nvSpPr>
          <p:cNvPr id="324" name="Google Shape;324;p41"/>
          <p:cNvSpPr txBox="1"/>
          <p:nvPr/>
        </p:nvSpPr>
        <p:spPr>
          <a:xfrm>
            <a:off x="315075" y="926550"/>
            <a:ext cx="7104900" cy="53874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US" sz="2600"/>
              <a:t>Use the brainstorm page in your bee journal to create a poster to help save the bees!</a:t>
            </a:r>
            <a:endParaRPr sz="2600"/>
          </a:p>
          <a:p>
            <a:pPr marL="457200" lvl="0" indent="0" algn="ctr" rtl="0">
              <a:spcBef>
                <a:spcPts val="0"/>
              </a:spcBef>
              <a:spcAft>
                <a:spcPts val="0"/>
              </a:spcAft>
              <a:buNone/>
            </a:pPr>
            <a:endParaRPr sz="2600"/>
          </a:p>
          <a:p>
            <a:pPr marL="457200" lvl="0" indent="0" algn="l" rtl="0">
              <a:spcBef>
                <a:spcPts val="0"/>
              </a:spcBef>
              <a:spcAft>
                <a:spcPts val="0"/>
              </a:spcAft>
              <a:buNone/>
            </a:pPr>
            <a:r>
              <a:rPr lang="en-US" sz="2600" u="sng"/>
              <a:t>Include:</a:t>
            </a:r>
            <a:endParaRPr sz="2600"/>
          </a:p>
          <a:p>
            <a:pPr marL="457200" lvl="0" indent="-393700" algn="l" rtl="0">
              <a:spcBef>
                <a:spcPts val="0"/>
              </a:spcBef>
              <a:spcAft>
                <a:spcPts val="0"/>
              </a:spcAft>
              <a:buSzPts val="2600"/>
              <a:buChar char="●"/>
            </a:pPr>
            <a:r>
              <a:rPr lang="en-US" sz="2600"/>
              <a:t>At least 3 ways humans can help keep bees alive in the Sonoran Desert and</a:t>
            </a:r>
            <a:endParaRPr sz="2600"/>
          </a:p>
          <a:p>
            <a:pPr marL="914400" lvl="0" indent="-393700" algn="l" rtl="0">
              <a:spcBef>
                <a:spcPts val="0"/>
              </a:spcBef>
              <a:spcAft>
                <a:spcPts val="0"/>
              </a:spcAft>
              <a:buSzPts val="2600"/>
              <a:buChar char="●"/>
            </a:pPr>
            <a:r>
              <a:rPr lang="en-US" sz="2600">
                <a:solidFill>
                  <a:schemeClr val="dk1"/>
                </a:solidFill>
              </a:rPr>
              <a:t>Why humans should save the bees</a:t>
            </a:r>
            <a:endParaRPr sz="2600"/>
          </a:p>
          <a:p>
            <a:pPr marL="0" lvl="0" indent="0" algn="l" rtl="0">
              <a:spcBef>
                <a:spcPts val="0"/>
              </a:spcBef>
              <a:spcAft>
                <a:spcPts val="0"/>
              </a:spcAft>
              <a:buNone/>
            </a:pPr>
            <a:endParaRPr sz="2600"/>
          </a:p>
          <a:p>
            <a:pPr marL="0" lvl="0" indent="0" algn="ctr" rtl="0">
              <a:spcBef>
                <a:spcPts val="0"/>
              </a:spcBef>
              <a:spcAft>
                <a:spcPts val="0"/>
              </a:spcAft>
              <a:buNone/>
            </a:pPr>
            <a:r>
              <a:rPr lang="en-US" sz="2600"/>
              <a:t>Use color pencils, crayons or markers to make your poster eye-catching and colorful. </a:t>
            </a:r>
            <a:endParaRPr sz="2600"/>
          </a:p>
          <a:p>
            <a:pPr marL="0" lvl="0" indent="0" algn="ctr" rtl="0">
              <a:spcBef>
                <a:spcPts val="0"/>
              </a:spcBef>
              <a:spcAft>
                <a:spcPts val="0"/>
              </a:spcAft>
              <a:buNone/>
            </a:pPr>
            <a:endParaRPr sz="2600"/>
          </a:p>
          <a:p>
            <a:pPr marL="0" lvl="0" indent="0" algn="ctr" rtl="0">
              <a:spcBef>
                <a:spcPts val="0"/>
              </a:spcBef>
              <a:spcAft>
                <a:spcPts val="0"/>
              </a:spcAft>
              <a:buNone/>
            </a:pPr>
            <a:r>
              <a:rPr lang="en-US" sz="2600" b="1"/>
              <a:t>The bees need you!</a:t>
            </a:r>
            <a:endParaRPr sz="2600" b="1"/>
          </a:p>
          <a:p>
            <a:pPr marL="457200" lvl="0" indent="0" algn="ctr" rtl="0">
              <a:spcBef>
                <a:spcPts val="0"/>
              </a:spcBef>
              <a:spcAft>
                <a:spcPts val="0"/>
              </a:spcAft>
              <a:buNone/>
            </a:pPr>
            <a:endParaRPr sz="2600"/>
          </a:p>
        </p:txBody>
      </p:sp>
      <p:sp>
        <p:nvSpPr>
          <p:cNvPr id="325" name="Google Shape;325;p41"/>
          <p:cNvSpPr txBox="1"/>
          <p:nvPr/>
        </p:nvSpPr>
        <p:spPr>
          <a:xfrm>
            <a:off x="397925" y="187050"/>
            <a:ext cx="11558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Bee A Hero! Save the Bees! Poster</a:t>
            </a:r>
            <a:endParaRPr sz="3200" b="1"/>
          </a:p>
        </p:txBody>
      </p:sp>
      <p:pic>
        <p:nvPicPr>
          <p:cNvPr id="326" name="Google Shape;326;p41"/>
          <p:cNvPicPr preferRelativeResize="0"/>
          <p:nvPr/>
        </p:nvPicPr>
        <p:blipFill>
          <a:blip r:embed="rId3">
            <a:alphaModFix/>
          </a:blip>
          <a:stretch>
            <a:fillRect/>
          </a:stretch>
        </p:blipFill>
        <p:spPr>
          <a:xfrm>
            <a:off x="7556825" y="864150"/>
            <a:ext cx="4230851" cy="54700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331"/>
        <p:cNvGrpSpPr/>
        <p:nvPr/>
      </p:nvGrpSpPr>
      <p:grpSpPr>
        <a:xfrm>
          <a:off x="0" y="0"/>
          <a:ext cx="0" cy="0"/>
          <a:chOff x="0" y="0"/>
          <a:chExt cx="0" cy="0"/>
        </a:xfrm>
      </p:grpSpPr>
      <p:sp>
        <p:nvSpPr>
          <p:cNvPr id="332" name="Google Shape;332;p42"/>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28</a:t>
            </a:fld>
            <a:endParaRPr/>
          </a:p>
        </p:txBody>
      </p:sp>
      <p:sp>
        <p:nvSpPr>
          <p:cNvPr id="333" name="Google Shape;333;p42"/>
          <p:cNvSpPr txBox="1"/>
          <p:nvPr/>
        </p:nvSpPr>
        <p:spPr>
          <a:xfrm>
            <a:off x="217100" y="255425"/>
            <a:ext cx="211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Evaluate</a:t>
            </a:r>
            <a:endParaRPr b="1"/>
          </a:p>
        </p:txBody>
      </p:sp>
      <p:sp>
        <p:nvSpPr>
          <p:cNvPr id="334" name="Google Shape;334;p42"/>
          <p:cNvSpPr txBox="1"/>
          <p:nvPr/>
        </p:nvSpPr>
        <p:spPr>
          <a:xfrm>
            <a:off x="541875" y="714375"/>
            <a:ext cx="11074500" cy="615600"/>
          </a:xfrm>
          <a:prstGeom prst="rect">
            <a:avLst/>
          </a:prstGeom>
          <a:noFill/>
          <a:ln w="38100" cap="flat" cmpd="sng">
            <a:solidFill>
              <a:srgbClr val="746AA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t>Can you make a bee house that bees could actually use?</a:t>
            </a:r>
            <a:endParaRPr sz="2800" b="1"/>
          </a:p>
        </p:txBody>
      </p:sp>
      <p:sp>
        <p:nvSpPr>
          <p:cNvPr id="335" name="Google Shape;335;p42"/>
          <p:cNvSpPr txBox="1"/>
          <p:nvPr/>
        </p:nvSpPr>
        <p:spPr>
          <a:xfrm>
            <a:off x="541875" y="1474650"/>
            <a:ext cx="10425000" cy="637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t>Create a drawing of a bee house with labeled materials and details about where it will be located to attract bees: </a:t>
            </a:r>
            <a:endParaRPr sz="2600"/>
          </a:p>
          <a:p>
            <a:pPr marL="0" lvl="0" indent="0" algn="l" rtl="0">
              <a:spcBef>
                <a:spcPts val="0"/>
              </a:spcBef>
              <a:spcAft>
                <a:spcPts val="0"/>
              </a:spcAft>
              <a:buNone/>
            </a:pPr>
            <a:endParaRPr sz="2600"/>
          </a:p>
          <a:p>
            <a:pPr marL="0" lvl="0" indent="0" algn="l" rtl="0">
              <a:spcBef>
                <a:spcPts val="0"/>
              </a:spcBef>
              <a:spcAft>
                <a:spcPts val="0"/>
              </a:spcAft>
              <a:buNone/>
            </a:pPr>
            <a:r>
              <a:rPr lang="en-US" sz="2600"/>
              <a:t>Think about:</a:t>
            </a:r>
            <a:endParaRPr sz="2600"/>
          </a:p>
          <a:p>
            <a:pPr marL="457200" lvl="0" indent="-393700" algn="l" rtl="0">
              <a:spcBef>
                <a:spcPts val="0"/>
              </a:spcBef>
              <a:spcAft>
                <a:spcPts val="0"/>
              </a:spcAft>
              <a:buSzPts val="2600"/>
              <a:buChar char="●"/>
            </a:pPr>
            <a:r>
              <a:rPr lang="en-US" sz="2600"/>
              <a:t>temperature control</a:t>
            </a:r>
            <a:endParaRPr sz="2600"/>
          </a:p>
          <a:p>
            <a:pPr marL="457200" lvl="0" indent="-393700" algn="l" rtl="0">
              <a:spcBef>
                <a:spcPts val="0"/>
              </a:spcBef>
              <a:spcAft>
                <a:spcPts val="0"/>
              </a:spcAft>
              <a:buSzPts val="2600"/>
              <a:buChar char="●"/>
            </a:pPr>
            <a:r>
              <a:rPr lang="en-US" sz="2600"/>
              <a:t>water source</a:t>
            </a:r>
            <a:endParaRPr sz="2600"/>
          </a:p>
          <a:p>
            <a:pPr marL="457200" lvl="0" indent="-393700" algn="l" rtl="0">
              <a:spcBef>
                <a:spcPts val="0"/>
              </a:spcBef>
              <a:spcAft>
                <a:spcPts val="0"/>
              </a:spcAft>
              <a:buSzPts val="2600"/>
              <a:buChar char="●"/>
            </a:pPr>
            <a:r>
              <a:rPr lang="en-US" sz="2600"/>
              <a:t>food source</a:t>
            </a:r>
            <a:endParaRPr sz="2600"/>
          </a:p>
          <a:p>
            <a:pPr marL="457200" lvl="0" indent="-393700" algn="l" rtl="0">
              <a:spcBef>
                <a:spcPts val="0"/>
              </a:spcBef>
              <a:spcAft>
                <a:spcPts val="0"/>
              </a:spcAft>
              <a:buSzPts val="2600"/>
              <a:buChar char="●"/>
            </a:pPr>
            <a:r>
              <a:rPr lang="en-US" sz="2600"/>
              <a:t>length of tubing</a:t>
            </a:r>
            <a:endParaRPr sz="2600"/>
          </a:p>
          <a:p>
            <a:pPr marL="457200" lvl="0" indent="-393700" algn="l" rtl="0">
              <a:spcBef>
                <a:spcPts val="0"/>
              </a:spcBef>
              <a:spcAft>
                <a:spcPts val="0"/>
              </a:spcAft>
              <a:buSzPts val="2600"/>
              <a:buChar char="●"/>
            </a:pPr>
            <a:r>
              <a:rPr lang="en-US" sz="2600"/>
              <a:t>size of house</a:t>
            </a:r>
            <a:endParaRPr sz="2600"/>
          </a:p>
          <a:p>
            <a:pPr marL="457200" lvl="0" indent="-393700" algn="l" rtl="0">
              <a:spcBef>
                <a:spcPts val="0"/>
              </a:spcBef>
              <a:spcAft>
                <a:spcPts val="0"/>
              </a:spcAft>
              <a:buSzPts val="2600"/>
              <a:buChar char="●"/>
            </a:pPr>
            <a:r>
              <a:rPr lang="en-US" sz="2600"/>
              <a:t>location of house</a:t>
            </a:r>
            <a:endParaRPr sz="2600"/>
          </a:p>
          <a:p>
            <a:pPr marL="0" lvl="0" indent="0" algn="l" rtl="0">
              <a:spcBef>
                <a:spcPts val="0"/>
              </a:spcBef>
              <a:spcAft>
                <a:spcPts val="0"/>
              </a:spcAft>
              <a:buNone/>
            </a:pPr>
            <a:endParaRPr sz="2600"/>
          </a:p>
          <a:p>
            <a:pPr marL="0" lvl="0" indent="0" algn="l" rtl="0">
              <a:spcBef>
                <a:spcPts val="0"/>
              </a:spcBef>
              <a:spcAft>
                <a:spcPts val="0"/>
              </a:spcAft>
              <a:buNone/>
            </a:pPr>
            <a:endParaRPr sz="2900"/>
          </a:p>
          <a:p>
            <a:pPr marL="0" lvl="0" indent="0" algn="l" rtl="0">
              <a:spcBef>
                <a:spcPts val="0"/>
              </a:spcBef>
              <a:spcAft>
                <a:spcPts val="0"/>
              </a:spcAft>
              <a:buNone/>
            </a:pPr>
            <a:endParaRPr sz="2900"/>
          </a:p>
          <a:p>
            <a:pPr marL="0" lvl="0" indent="0" algn="l" rtl="0">
              <a:spcBef>
                <a:spcPts val="0"/>
              </a:spcBef>
              <a:spcAft>
                <a:spcPts val="0"/>
              </a:spcAft>
              <a:buNone/>
            </a:pPr>
            <a:endParaRPr sz="2900"/>
          </a:p>
          <a:p>
            <a:pPr marL="0" lvl="0" indent="0" algn="l" rtl="0">
              <a:spcBef>
                <a:spcPts val="0"/>
              </a:spcBef>
              <a:spcAft>
                <a:spcPts val="0"/>
              </a:spcAft>
              <a:buNone/>
            </a:pPr>
            <a:endParaRPr sz="2900"/>
          </a:p>
        </p:txBody>
      </p:sp>
      <p:sp>
        <p:nvSpPr>
          <p:cNvPr id="336" name="Google Shape;336;p42"/>
          <p:cNvSpPr/>
          <p:nvPr/>
        </p:nvSpPr>
        <p:spPr>
          <a:xfrm rot="-534">
            <a:off x="6323308" y="3546680"/>
            <a:ext cx="1930500" cy="1016100"/>
          </a:xfrm>
          <a:prstGeom prst="righ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337" name="Google Shape;337;p42"/>
          <p:cNvPicPr preferRelativeResize="0"/>
          <p:nvPr/>
        </p:nvPicPr>
        <p:blipFill>
          <a:blip r:embed="rId3">
            <a:alphaModFix/>
          </a:blip>
          <a:stretch>
            <a:fillRect/>
          </a:stretch>
        </p:blipFill>
        <p:spPr>
          <a:xfrm>
            <a:off x="8280400" y="1967987"/>
            <a:ext cx="3335975" cy="432587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a:t>
            </a:fld>
            <a:endParaRPr/>
          </a:p>
        </p:txBody>
      </p:sp>
      <p:sp>
        <p:nvSpPr>
          <p:cNvPr id="120" name="Google Shape;120;p17"/>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Probe</a:t>
            </a:r>
            <a:endParaRPr b="1"/>
          </a:p>
        </p:txBody>
      </p:sp>
      <p:sp>
        <p:nvSpPr>
          <p:cNvPr id="121" name="Google Shape;121;p17"/>
          <p:cNvSpPr txBox="1"/>
          <p:nvPr/>
        </p:nvSpPr>
        <p:spPr>
          <a:xfrm>
            <a:off x="1295400" y="335550"/>
            <a:ext cx="9432000" cy="1139100"/>
          </a:xfrm>
          <a:prstGeom prst="rect">
            <a:avLst/>
          </a:prstGeom>
          <a:noFill/>
          <a:ln w="38100" cap="flat" cmpd="sng">
            <a:solidFill>
              <a:srgbClr val="746AA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100" b="1"/>
              <a:t>What do you know about bees in the </a:t>
            </a:r>
            <a:endParaRPr sz="3100" b="1"/>
          </a:p>
          <a:p>
            <a:pPr marL="0" lvl="0" indent="0" algn="ctr" rtl="0">
              <a:spcBef>
                <a:spcPts val="0"/>
              </a:spcBef>
              <a:spcAft>
                <a:spcPts val="0"/>
              </a:spcAft>
              <a:buNone/>
            </a:pPr>
            <a:r>
              <a:rPr lang="en-US" sz="3100" b="1"/>
              <a:t>Sonoran Desert?</a:t>
            </a:r>
            <a:endParaRPr sz="3100" b="1"/>
          </a:p>
        </p:txBody>
      </p:sp>
      <p:sp>
        <p:nvSpPr>
          <p:cNvPr id="122" name="Google Shape;122;p17"/>
          <p:cNvSpPr txBox="1"/>
          <p:nvPr/>
        </p:nvSpPr>
        <p:spPr>
          <a:xfrm>
            <a:off x="1225200" y="1474650"/>
            <a:ext cx="97416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US" sz="2400"/>
              <a:t>Draw a detailed picture of a bee in the </a:t>
            </a:r>
            <a:endParaRPr sz="2400"/>
          </a:p>
          <a:p>
            <a:pPr marL="0" lvl="0" indent="0" algn="l" rtl="0">
              <a:spcBef>
                <a:spcPts val="0"/>
              </a:spcBef>
              <a:spcAft>
                <a:spcPts val="0"/>
              </a:spcAft>
              <a:buNone/>
            </a:pPr>
            <a:r>
              <a:rPr lang="en-US" sz="2400"/>
              <a:t>Sonoran Desert and what it needs to </a:t>
            </a:r>
            <a:endParaRPr sz="2400"/>
          </a:p>
          <a:p>
            <a:pPr marL="0" lvl="0" indent="0" algn="l" rtl="0">
              <a:spcBef>
                <a:spcPts val="0"/>
              </a:spcBef>
              <a:spcAft>
                <a:spcPts val="0"/>
              </a:spcAft>
              <a:buNone/>
            </a:pPr>
            <a:r>
              <a:rPr lang="en-US" sz="2400"/>
              <a:t>survive on page 1 of your bee journal.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Include:</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Plants/food source</a:t>
            </a:r>
            <a:endParaRPr sz="2400"/>
          </a:p>
          <a:p>
            <a:pPr marL="457200" lvl="0" indent="-381000" algn="l" rtl="0">
              <a:spcBef>
                <a:spcPts val="0"/>
              </a:spcBef>
              <a:spcAft>
                <a:spcPts val="0"/>
              </a:spcAft>
              <a:buSzPts val="2400"/>
              <a:buChar char="●"/>
            </a:pPr>
            <a:r>
              <a:rPr lang="en-US" sz="2400"/>
              <a:t>Animals</a:t>
            </a:r>
            <a:endParaRPr sz="2400"/>
          </a:p>
          <a:p>
            <a:pPr marL="457200" lvl="0" indent="-381000" algn="l" rtl="0">
              <a:spcBef>
                <a:spcPts val="0"/>
              </a:spcBef>
              <a:spcAft>
                <a:spcPts val="0"/>
              </a:spcAft>
              <a:buSzPts val="2400"/>
              <a:buChar char="●"/>
            </a:pPr>
            <a:r>
              <a:rPr lang="en-US" sz="2400"/>
              <a:t>Landscape</a:t>
            </a:r>
            <a:endParaRPr sz="2400"/>
          </a:p>
          <a:p>
            <a:pPr marL="457200" lvl="0" indent="-381000" algn="l" rtl="0">
              <a:spcBef>
                <a:spcPts val="0"/>
              </a:spcBef>
              <a:spcAft>
                <a:spcPts val="0"/>
              </a:spcAft>
              <a:buSzPts val="2400"/>
              <a:buChar char="●"/>
            </a:pPr>
            <a:r>
              <a:rPr lang="en-US" sz="2400"/>
              <a:t>Labels of what you draw</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You can use colored pencils or crayons to complete your drawing.</a:t>
            </a:r>
            <a:endParaRPr sz="2400"/>
          </a:p>
        </p:txBody>
      </p:sp>
      <p:pic>
        <p:nvPicPr>
          <p:cNvPr id="123" name="Google Shape;123;p17"/>
          <p:cNvPicPr preferRelativeResize="0"/>
          <p:nvPr/>
        </p:nvPicPr>
        <p:blipFill>
          <a:blip r:embed="rId3">
            <a:alphaModFix/>
          </a:blip>
          <a:stretch>
            <a:fillRect/>
          </a:stretch>
        </p:blipFill>
        <p:spPr>
          <a:xfrm rot="806646">
            <a:off x="6814481" y="1698814"/>
            <a:ext cx="3048238" cy="3941072"/>
          </a:xfrm>
          <a:prstGeom prst="rect">
            <a:avLst/>
          </a:prstGeom>
          <a:noFill/>
          <a:ln w="9525" cap="flat" cmpd="sng">
            <a:solidFill>
              <a:schemeClr val="dk1"/>
            </a:solidFill>
            <a:prstDash val="solid"/>
            <a:round/>
            <a:headEnd type="none" w="sm" len="sm"/>
            <a:tailEnd type="none" w="sm" len="sm"/>
          </a:ln>
        </p:spPr>
      </p:pic>
      <p:sp>
        <p:nvSpPr>
          <p:cNvPr id="124" name="Google Shape;124;p17"/>
          <p:cNvSpPr/>
          <p:nvPr/>
        </p:nvSpPr>
        <p:spPr>
          <a:xfrm rot="-8257577">
            <a:off x="9419812" y="3460188"/>
            <a:ext cx="1930520" cy="1016114"/>
          </a:xfrm>
          <a:prstGeom prst="righ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sldNum" idx="12"/>
          </p:nvPr>
        </p:nvSpPr>
        <p:spPr>
          <a:xfrm>
            <a:off x="9329532" y="6223828"/>
            <a:ext cx="170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4</a:t>
            </a:fld>
            <a:endParaRPr/>
          </a:p>
        </p:txBody>
      </p:sp>
      <p:sp>
        <p:nvSpPr>
          <p:cNvPr id="131" name="Google Shape;131;p18"/>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Probe</a:t>
            </a:r>
            <a:endParaRPr b="1"/>
          </a:p>
        </p:txBody>
      </p:sp>
      <p:sp>
        <p:nvSpPr>
          <p:cNvPr id="132" name="Google Shape;132;p18"/>
          <p:cNvSpPr txBox="1"/>
          <p:nvPr/>
        </p:nvSpPr>
        <p:spPr>
          <a:xfrm>
            <a:off x="1320800" y="655625"/>
            <a:ext cx="9432000" cy="738900"/>
          </a:xfrm>
          <a:prstGeom prst="rect">
            <a:avLst/>
          </a:prstGeom>
          <a:noFill/>
          <a:ln w="38100" cap="flat" cmpd="sng">
            <a:solidFill>
              <a:srgbClr val="746AA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t>Where is the Sonoran Desert located?</a:t>
            </a:r>
            <a:endParaRPr sz="3600" b="1"/>
          </a:p>
        </p:txBody>
      </p:sp>
      <p:sp>
        <p:nvSpPr>
          <p:cNvPr id="133" name="Google Shape;133;p18"/>
          <p:cNvSpPr txBox="1"/>
          <p:nvPr/>
        </p:nvSpPr>
        <p:spPr>
          <a:xfrm>
            <a:off x="1320800" y="1474650"/>
            <a:ext cx="6010200" cy="440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t>On page 1 of your bee journal, color in the shaded area of the map to identify where the Sonoran Desert is located. </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Circle where you are located on the map.</a:t>
            </a:r>
            <a:endParaRPr sz="28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l" rtl="0">
              <a:spcBef>
                <a:spcPts val="0"/>
              </a:spcBef>
              <a:spcAft>
                <a:spcPts val="0"/>
              </a:spcAft>
              <a:buNone/>
            </a:pPr>
            <a:endParaRPr sz="2600"/>
          </a:p>
        </p:txBody>
      </p:sp>
      <p:pic>
        <p:nvPicPr>
          <p:cNvPr id="134" name="Google Shape;134;p18"/>
          <p:cNvPicPr preferRelativeResize="0"/>
          <p:nvPr/>
        </p:nvPicPr>
        <p:blipFill>
          <a:blip r:embed="rId3">
            <a:alphaModFix/>
          </a:blip>
          <a:stretch>
            <a:fillRect/>
          </a:stretch>
        </p:blipFill>
        <p:spPr>
          <a:xfrm>
            <a:off x="7857175" y="1555100"/>
            <a:ext cx="3697651" cy="4780699"/>
          </a:xfrm>
          <a:prstGeom prst="rect">
            <a:avLst/>
          </a:prstGeom>
          <a:noFill/>
          <a:ln w="9525" cap="flat" cmpd="sng">
            <a:solidFill>
              <a:schemeClr val="dk1"/>
            </a:solidFill>
            <a:prstDash val="solid"/>
            <a:round/>
            <a:headEnd type="none" w="sm" len="sm"/>
            <a:tailEnd type="none" w="sm" len="sm"/>
          </a:ln>
        </p:spPr>
      </p:pic>
      <p:sp>
        <p:nvSpPr>
          <p:cNvPr id="135" name="Google Shape;135;p18"/>
          <p:cNvSpPr/>
          <p:nvPr/>
        </p:nvSpPr>
        <p:spPr>
          <a:xfrm>
            <a:off x="6175500" y="4526850"/>
            <a:ext cx="1930500" cy="1016100"/>
          </a:xfrm>
          <a:prstGeom prst="righ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193325" y="700700"/>
            <a:ext cx="6212400" cy="763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172C87"/>
              </a:buClr>
              <a:buSzPts val="2800"/>
              <a:buNone/>
            </a:pPr>
            <a:r>
              <a:rPr lang="en-US" sz="3700" b="1" u="sng">
                <a:solidFill>
                  <a:srgbClr val="172C87"/>
                </a:solidFill>
                <a:latin typeface="Arial"/>
                <a:ea typeface="Arial"/>
                <a:cs typeface="Arial"/>
                <a:sym typeface="Arial"/>
              </a:rPr>
              <a:t>Bee Video link</a:t>
            </a:r>
            <a:endParaRPr sz="3700" b="1" u="sng">
              <a:solidFill>
                <a:srgbClr val="172C87"/>
              </a:solidFill>
              <a:latin typeface="Arial"/>
              <a:ea typeface="Arial"/>
              <a:cs typeface="Arial"/>
              <a:sym typeface="Arial"/>
            </a:endParaRPr>
          </a:p>
          <a:p>
            <a:pPr marL="0" lvl="0" indent="0" algn="l" rtl="0">
              <a:lnSpc>
                <a:spcPct val="90000"/>
              </a:lnSpc>
              <a:spcBef>
                <a:spcPts val="0"/>
              </a:spcBef>
              <a:spcAft>
                <a:spcPts val="0"/>
              </a:spcAft>
              <a:buClr>
                <a:srgbClr val="172C87"/>
              </a:buClr>
              <a:buSzPts val="2800"/>
              <a:buNone/>
            </a:pPr>
            <a:endParaRPr sz="3400" b="1" u="sng">
              <a:solidFill>
                <a:srgbClr val="172C87"/>
              </a:solidFill>
              <a:latin typeface="Arial"/>
              <a:ea typeface="Arial"/>
              <a:cs typeface="Arial"/>
              <a:sym typeface="Arial"/>
            </a:endParaRPr>
          </a:p>
        </p:txBody>
      </p:sp>
      <p:sp>
        <p:nvSpPr>
          <p:cNvPr id="141" name="Google Shape;141;p19"/>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5</a:t>
            </a:fld>
            <a:endParaRPr>
              <a:solidFill>
                <a:srgbClr val="A6B727"/>
              </a:solidFill>
            </a:endParaRPr>
          </a:p>
        </p:txBody>
      </p:sp>
      <p:sp>
        <p:nvSpPr>
          <p:cNvPr id="142" name="Google Shape;142;p19"/>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Phenomena</a:t>
            </a:r>
            <a:endParaRPr b="1"/>
          </a:p>
        </p:txBody>
      </p:sp>
      <p:sp>
        <p:nvSpPr>
          <p:cNvPr id="143" name="Google Shape;143;p19"/>
          <p:cNvSpPr txBox="1"/>
          <p:nvPr/>
        </p:nvSpPr>
        <p:spPr>
          <a:xfrm>
            <a:off x="415600" y="4916325"/>
            <a:ext cx="113193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t>Watch the link to see bees in the desert. </a:t>
            </a:r>
            <a:endParaRPr sz="2600"/>
          </a:p>
          <a:p>
            <a:pPr marL="0" lvl="0" indent="0" algn="ctr" rtl="0">
              <a:spcBef>
                <a:spcPts val="0"/>
              </a:spcBef>
              <a:spcAft>
                <a:spcPts val="0"/>
              </a:spcAft>
              <a:buNone/>
            </a:pPr>
            <a:r>
              <a:rPr lang="en-US" sz="2600"/>
              <a:t>Be thinking about what you notice, what do you see the bees doing, and what questions do you have?</a:t>
            </a:r>
            <a:endParaRPr sz="2600"/>
          </a:p>
        </p:txBody>
      </p:sp>
      <p:pic>
        <p:nvPicPr>
          <p:cNvPr id="144" name="Google Shape;144;p19"/>
          <p:cNvPicPr preferRelativeResize="0"/>
          <p:nvPr/>
        </p:nvPicPr>
        <p:blipFill>
          <a:blip r:embed="rId3">
            <a:alphaModFix/>
          </a:blip>
          <a:stretch>
            <a:fillRect/>
          </a:stretch>
        </p:blipFill>
        <p:spPr>
          <a:xfrm>
            <a:off x="6434650" y="425550"/>
            <a:ext cx="5148561" cy="4490775"/>
          </a:xfrm>
          <a:prstGeom prst="rect">
            <a:avLst/>
          </a:prstGeom>
          <a:noFill/>
          <a:ln>
            <a:noFill/>
          </a:ln>
        </p:spPr>
      </p:pic>
      <p:pic>
        <p:nvPicPr>
          <p:cNvPr id="145" name="Google Shape;145;p19" title="WeBee_BeeVideo_2.23.mp4">
            <a:hlinkClick r:id="rId4"/>
          </p:cNvPr>
          <p:cNvPicPr preferRelativeResize="0"/>
          <p:nvPr/>
        </p:nvPicPr>
        <p:blipFill>
          <a:blip r:embed="rId5">
            <a:alphaModFix/>
          </a:blip>
          <a:stretch>
            <a:fillRect/>
          </a:stretch>
        </p:blipFill>
        <p:spPr>
          <a:xfrm>
            <a:off x="1294925" y="1509275"/>
            <a:ext cx="3254652" cy="3254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sldNum" idx="12"/>
          </p:nvPr>
        </p:nvSpPr>
        <p:spPr>
          <a:xfrm>
            <a:off x="9329532" y="6223828"/>
            <a:ext cx="170621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
        <p:nvSpPr>
          <p:cNvPr id="151" name="Google Shape;151;p20"/>
          <p:cNvSpPr txBox="1">
            <a:spLocks noGrp="1"/>
          </p:cNvSpPr>
          <p:nvPr>
            <p:ph type="title"/>
          </p:nvPr>
        </p:nvSpPr>
        <p:spPr>
          <a:xfrm>
            <a:off x="565050" y="648325"/>
            <a:ext cx="11010300" cy="11115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accent1"/>
              </a:buClr>
              <a:buSzPts val="5400"/>
              <a:buFont typeface="Corbel"/>
              <a:buNone/>
            </a:pPr>
            <a:r>
              <a:rPr lang="en-US" sz="3400" b="1">
                <a:solidFill>
                  <a:schemeClr val="dk1"/>
                </a:solidFill>
                <a:latin typeface="Arial"/>
                <a:ea typeface="Arial"/>
                <a:cs typeface="Arial"/>
                <a:sym typeface="Arial"/>
              </a:rPr>
              <a:t>What are some things you noticed and wondered during the video?</a:t>
            </a:r>
            <a:endParaRPr sz="3400" b="1">
              <a:solidFill>
                <a:schemeClr val="dk1"/>
              </a:solidFill>
              <a:latin typeface="Arial"/>
              <a:ea typeface="Arial"/>
              <a:cs typeface="Arial"/>
              <a:sym typeface="Arial"/>
            </a:endParaRPr>
          </a:p>
        </p:txBody>
      </p:sp>
      <p:sp>
        <p:nvSpPr>
          <p:cNvPr id="152" name="Google Shape;152;p20"/>
          <p:cNvSpPr txBox="1"/>
          <p:nvPr/>
        </p:nvSpPr>
        <p:spPr>
          <a:xfrm>
            <a:off x="244950" y="2481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Phenomena</a:t>
            </a:r>
            <a:endParaRPr b="1"/>
          </a:p>
        </p:txBody>
      </p:sp>
      <p:sp>
        <p:nvSpPr>
          <p:cNvPr id="153" name="Google Shape;153;p20"/>
          <p:cNvSpPr txBox="1"/>
          <p:nvPr/>
        </p:nvSpPr>
        <p:spPr>
          <a:xfrm>
            <a:off x="3805750" y="3468500"/>
            <a:ext cx="8043300" cy="9234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Fill in page 2 in your bee journal with what you notice and wonder!</a:t>
            </a:r>
            <a:endParaRPr sz="2400"/>
          </a:p>
        </p:txBody>
      </p:sp>
      <p:pic>
        <p:nvPicPr>
          <p:cNvPr id="154" name="Google Shape;154;p20"/>
          <p:cNvPicPr preferRelativeResize="0"/>
          <p:nvPr/>
        </p:nvPicPr>
        <p:blipFill>
          <a:blip r:embed="rId3">
            <a:alphaModFix/>
          </a:blip>
          <a:stretch>
            <a:fillRect/>
          </a:stretch>
        </p:blipFill>
        <p:spPr>
          <a:xfrm>
            <a:off x="409900" y="2097075"/>
            <a:ext cx="3275700" cy="4263300"/>
          </a:xfrm>
          <a:prstGeom prst="rect">
            <a:avLst/>
          </a:prstGeom>
          <a:noFill/>
          <a:ln w="9525" cap="flat" cmpd="sng">
            <a:solidFill>
              <a:schemeClr val="dk1"/>
            </a:solidFill>
            <a:prstDash val="solid"/>
            <a:round/>
            <a:headEnd type="none" w="sm" len="sm"/>
            <a:tailEnd type="none" w="sm" len="sm"/>
          </a:ln>
        </p:spPr>
      </p:pic>
      <p:sp>
        <p:nvSpPr>
          <p:cNvPr id="155" name="Google Shape;155;p20"/>
          <p:cNvSpPr/>
          <p:nvPr/>
        </p:nvSpPr>
        <p:spPr>
          <a:xfrm rot="1136510">
            <a:off x="3132747" y="4611481"/>
            <a:ext cx="3217111" cy="1697165"/>
          </a:xfrm>
          <a:prstGeom prst="lef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59"/>
        <p:cNvGrpSpPr/>
        <p:nvPr/>
      </p:nvGrpSpPr>
      <p:grpSpPr>
        <a:xfrm>
          <a:off x="0" y="0"/>
          <a:ext cx="0" cy="0"/>
          <a:chOff x="0" y="0"/>
          <a:chExt cx="0" cy="0"/>
        </a:xfrm>
      </p:grpSpPr>
      <p:sp>
        <p:nvSpPr>
          <p:cNvPr id="160" name="Google Shape;160;p2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7</a:t>
            </a:fld>
            <a:endParaRPr>
              <a:solidFill>
                <a:srgbClr val="A6B727"/>
              </a:solidFill>
            </a:endParaRPr>
          </a:p>
        </p:txBody>
      </p:sp>
      <p:sp>
        <p:nvSpPr>
          <p:cNvPr id="161" name="Google Shape;161;p21"/>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Engage</a:t>
            </a:r>
            <a:endParaRPr b="1"/>
          </a:p>
        </p:txBody>
      </p:sp>
      <p:sp>
        <p:nvSpPr>
          <p:cNvPr id="162" name="Google Shape;162;p21"/>
          <p:cNvSpPr txBox="1"/>
          <p:nvPr/>
        </p:nvSpPr>
        <p:spPr>
          <a:xfrm>
            <a:off x="7317325" y="1030125"/>
            <a:ext cx="4419600" cy="363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Look at the image of the bee on page 3 of your bee journal. </a:t>
            </a:r>
            <a:endParaRPr sz="3200" b="1"/>
          </a:p>
          <a:p>
            <a:pPr marL="0" lvl="0" indent="0" algn="ctr" rtl="0">
              <a:spcBef>
                <a:spcPts val="0"/>
              </a:spcBef>
              <a:spcAft>
                <a:spcPts val="0"/>
              </a:spcAft>
              <a:buNone/>
            </a:pPr>
            <a:endParaRPr sz="3200" b="1"/>
          </a:p>
          <a:p>
            <a:pPr marL="0" lvl="0" indent="0" algn="ctr" rtl="0">
              <a:spcBef>
                <a:spcPts val="0"/>
              </a:spcBef>
              <a:spcAft>
                <a:spcPts val="0"/>
              </a:spcAft>
              <a:buNone/>
            </a:pPr>
            <a:r>
              <a:rPr lang="en-US" sz="3200" b="1"/>
              <a:t>Use the word bank to label the parts of a bee.</a:t>
            </a:r>
            <a:endParaRPr sz="3200" b="1"/>
          </a:p>
        </p:txBody>
      </p:sp>
      <p:pic>
        <p:nvPicPr>
          <p:cNvPr id="163" name="Google Shape;163;p21"/>
          <p:cNvPicPr preferRelativeResize="0"/>
          <p:nvPr/>
        </p:nvPicPr>
        <p:blipFill>
          <a:blip r:embed="rId3">
            <a:alphaModFix/>
          </a:blip>
          <a:stretch>
            <a:fillRect/>
          </a:stretch>
        </p:blipFill>
        <p:spPr>
          <a:xfrm>
            <a:off x="1023250" y="402000"/>
            <a:ext cx="4715075" cy="6094399"/>
          </a:xfrm>
          <a:prstGeom prst="rect">
            <a:avLst/>
          </a:prstGeom>
          <a:noFill/>
          <a:ln w="9525" cap="flat" cmpd="sng">
            <a:solidFill>
              <a:schemeClr val="dk1"/>
            </a:solidFill>
            <a:prstDash val="solid"/>
            <a:round/>
            <a:headEnd type="none" w="sm" len="sm"/>
            <a:tailEnd type="none" w="sm" len="sm"/>
          </a:ln>
        </p:spPr>
      </p:pic>
      <p:sp>
        <p:nvSpPr>
          <p:cNvPr id="164" name="Google Shape;164;p21"/>
          <p:cNvSpPr/>
          <p:nvPr/>
        </p:nvSpPr>
        <p:spPr>
          <a:xfrm rot="1822958">
            <a:off x="4998440" y="1802874"/>
            <a:ext cx="2480563" cy="1697049"/>
          </a:xfrm>
          <a:prstGeom prst="leftArrow">
            <a:avLst>
              <a:gd name="adj1" fmla="val 50000"/>
              <a:gd name="adj2" fmla="val 50000"/>
            </a:avLst>
          </a:prstGeom>
          <a:solidFill>
            <a:srgbClr val="746AAF"/>
          </a:solidFill>
          <a:ln w="9525" cap="flat" cmpd="sng">
            <a:solidFill>
              <a:srgbClr val="746A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68"/>
        <p:cNvGrpSpPr/>
        <p:nvPr/>
      </p:nvGrpSpPr>
      <p:grpSpPr>
        <a:xfrm>
          <a:off x="0" y="0"/>
          <a:ext cx="0" cy="0"/>
          <a:chOff x="0" y="0"/>
          <a:chExt cx="0" cy="0"/>
        </a:xfrm>
      </p:grpSpPr>
      <p:sp>
        <p:nvSpPr>
          <p:cNvPr id="169" name="Google Shape;169;p2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8</a:t>
            </a:fld>
            <a:endParaRPr>
              <a:solidFill>
                <a:srgbClr val="A6B727"/>
              </a:solidFill>
            </a:endParaRPr>
          </a:p>
        </p:txBody>
      </p:sp>
      <p:sp>
        <p:nvSpPr>
          <p:cNvPr id="170" name="Google Shape;170;p22"/>
          <p:cNvSpPr txBox="1"/>
          <p:nvPr/>
        </p:nvSpPr>
        <p:spPr>
          <a:xfrm>
            <a:off x="217100" y="2554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Engage</a:t>
            </a:r>
            <a:endParaRPr b="1"/>
          </a:p>
        </p:txBody>
      </p:sp>
      <p:sp>
        <p:nvSpPr>
          <p:cNvPr id="171" name="Google Shape;171;p22"/>
          <p:cNvSpPr txBox="1"/>
          <p:nvPr/>
        </p:nvSpPr>
        <p:spPr>
          <a:xfrm>
            <a:off x="1337550" y="721200"/>
            <a:ext cx="9117900" cy="480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b="1"/>
              <a:t>Let’s look at some pictures of bees. What are some things bees need to survive in the Sonoran Desert?</a:t>
            </a:r>
            <a:endParaRPr sz="6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AA90"/>
        </a:soli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A6B727"/>
                </a:solidFill>
              </a:rPr>
              <a:t>9</a:t>
            </a:fld>
            <a:endParaRPr>
              <a:solidFill>
                <a:srgbClr val="A6B727"/>
              </a:solidFill>
            </a:endParaRPr>
          </a:p>
        </p:txBody>
      </p:sp>
      <p:pic>
        <p:nvPicPr>
          <p:cNvPr id="177" name="Google Shape;177;p23"/>
          <p:cNvPicPr preferRelativeResize="0"/>
          <p:nvPr/>
        </p:nvPicPr>
        <p:blipFill>
          <a:blip r:embed="rId3">
            <a:alphaModFix/>
          </a:blip>
          <a:stretch>
            <a:fillRect/>
          </a:stretch>
        </p:blipFill>
        <p:spPr>
          <a:xfrm>
            <a:off x="507055" y="374751"/>
            <a:ext cx="6030775" cy="4984319"/>
          </a:xfrm>
          <a:prstGeom prst="rect">
            <a:avLst/>
          </a:prstGeom>
          <a:noFill/>
          <a:ln>
            <a:noFill/>
          </a:ln>
        </p:spPr>
      </p:pic>
      <p:pic>
        <p:nvPicPr>
          <p:cNvPr id="178" name="Google Shape;178;p23"/>
          <p:cNvPicPr preferRelativeResize="0"/>
          <p:nvPr/>
        </p:nvPicPr>
        <p:blipFill>
          <a:blip r:embed="rId4">
            <a:alphaModFix/>
          </a:blip>
          <a:stretch>
            <a:fillRect/>
          </a:stretch>
        </p:blipFill>
        <p:spPr>
          <a:xfrm>
            <a:off x="5943830" y="1537470"/>
            <a:ext cx="5646262" cy="4984325"/>
          </a:xfrm>
          <a:prstGeom prst="rect">
            <a:avLst/>
          </a:prstGeom>
          <a:noFill/>
          <a:ln>
            <a:noFill/>
          </a:ln>
        </p:spPr>
      </p:pic>
      <p:sp>
        <p:nvSpPr>
          <p:cNvPr id="179" name="Google Shape;179;p23"/>
          <p:cNvSpPr txBox="1"/>
          <p:nvPr/>
        </p:nvSpPr>
        <p:spPr>
          <a:xfrm>
            <a:off x="217100" y="179225"/>
            <a:ext cx="16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rPr>
              <a:t>Engage</a:t>
            </a:r>
            <a:endParaRPr b="1">
              <a:solidFill>
                <a:schemeClr val="lt1"/>
              </a:solidFill>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8735a5-7f4d-4aa9-af8d-8b071334ac61">
      <Terms xmlns="http://schemas.microsoft.com/office/infopath/2007/PartnerControls"/>
    </lcf76f155ced4ddcb4097134ff3c332f>
    <TaxCatchAll xmlns="52f680d6-3168-4f20-ac6e-dac37dcc42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FAEEB63953B14FAD7AF534009B1224" ma:contentTypeVersion="19" ma:contentTypeDescription="Create a new document." ma:contentTypeScope="" ma:versionID="1a336a8b5d4728e846ad6f180963ea18">
  <xsd:schema xmlns:xsd="http://www.w3.org/2001/XMLSchema" xmlns:xs="http://www.w3.org/2001/XMLSchema" xmlns:p="http://schemas.microsoft.com/office/2006/metadata/properties" xmlns:ns2="738735a5-7f4d-4aa9-af8d-8b071334ac61" xmlns:ns3="52f680d6-3168-4f20-ac6e-dac37dcc420e" targetNamespace="http://schemas.microsoft.com/office/2006/metadata/properties" ma:root="true" ma:fieldsID="9824e93a9b752457aaca160bb0b495a2" ns2:_="" ns3:_="">
    <xsd:import namespace="738735a5-7f4d-4aa9-af8d-8b071334ac61"/>
    <xsd:import namespace="52f680d6-3168-4f20-ac6e-dac37dcc42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735a5-7f4d-4aa9-af8d-8b071334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42cad8-58e4-4b48-b6f0-5df54cb6a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680d6-3168-4f20-ac6e-dac37dcc4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1af1b-cbcc-47bf-9377-c0fafc255594}" ma:internalName="TaxCatchAll" ma:showField="CatchAllData" ma:web="52f680d6-3168-4f20-ac6e-dac37dcc4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0390F-43B6-424A-9BA9-7E707A91F0F7}">
  <ds:schemaRefs>
    <ds:schemaRef ds:uri="http://schemas.microsoft.com/office/2006/metadata/properties"/>
    <ds:schemaRef ds:uri="http://schemas.microsoft.com/office/infopath/2007/PartnerControls"/>
    <ds:schemaRef ds:uri="738735a5-7f4d-4aa9-af8d-8b071334ac61"/>
    <ds:schemaRef ds:uri="52f680d6-3168-4f20-ac6e-dac37dcc420e"/>
  </ds:schemaRefs>
</ds:datastoreItem>
</file>

<file path=customXml/itemProps2.xml><?xml version="1.0" encoding="utf-8"?>
<ds:datastoreItem xmlns:ds="http://schemas.openxmlformats.org/officeDocument/2006/customXml" ds:itemID="{CEE98D6E-078E-4C36-A4F0-856A5ED04D2D}">
  <ds:schemaRefs>
    <ds:schemaRef ds:uri="http://schemas.microsoft.com/sharepoint/v3/contenttype/forms"/>
  </ds:schemaRefs>
</ds:datastoreItem>
</file>

<file path=customXml/itemProps3.xml><?xml version="1.0" encoding="utf-8"?>
<ds:datastoreItem xmlns:ds="http://schemas.openxmlformats.org/officeDocument/2006/customXml" ds:itemID="{4695C366-E38B-4636-AC46-79133320A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8735a5-7f4d-4aa9-af8d-8b071334ac61"/>
    <ds:schemaRef ds:uri="52f680d6-3168-4f20-ac6e-dac37dcc4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2495</Words>
  <Application>Microsoft Office PowerPoint</Application>
  <PresentationFormat>Widescreen</PresentationFormat>
  <Paragraphs>219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Basis</vt:lpstr>
      <vt:lpstr>PowerPoint Presentation</vt:lpstr>
      <vt:lpstr>Driving Question: </vt:lpstr>
      <vt:lpstr>PowerPoint Presentation</vt:lpstr>
      <vt:lpstr>PowerPoint Presentation</vt:lpstr>
      <vt:lpstr>Bee Video link </vt:lpstr>
      <vt:lpstr>What are some things you noticed and wondered during the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Gallery Walk Around Matching Activity </vt:lpstr>
      <vt:lpstr>Gallery Walk Around Matching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Walk Around Matching Activity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Kropp</dc:creator>
  <cp:lastModifiedBy>Robin Kropp</cp:lastModifiedBy>
  <cp:revision>8</cp:revision>
  <dcterms:modified xsi:type="dcterms:W3CDTF">2025-04-24T15:32:55Z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0x010100FAFAEEB63953B14FAD7AF534009B1224</vt:lpwstr>
  </property>
</Properties>
</file>